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</p:sldIdLst>
  <p:sldSz cy="5143500" cx="9144000"/>
  <p:notesSz cx="6858000" cy="9144000"/>
  <p:embeddedFontLst>
    <p:embeddedFont>
      <p:font typeface="Roboto"/>
      <p:regular r:id="rId61"/>
      <p:bold r:id="rId62"/>
      <p:italic r:id="rId63"/>
      <p:boldItalic r:id="rId64"/>
    </p:embeddedFont>
    <p:embeddedFont>
      <p:font typeface="Fira Sans Extra Condensed Medium"/>
      <p:regular r:id="rId65"/>
      <p:bold r:id="rId66"/>
      <p:italic r:id="rId67"/>
      <p:boldItalic r:id="rId68"/>
    </p:embeddedFont>
    <p:embeddedFont>
      <p:font typeface="Squada One"/>
      <p:regular r:id="rId69"/>
    </p:embeddedFont>
    <p:embeddedFont>
      <p:font typeface="Roboto Condensed Light"/>
      <p:regular r:id="rId70"/>
      <p:bold r:id="rId71"/>
      <p:italic r:id="rId72"/>
      <p:boldItalic r:id="rId73"/>
    </p:embeddedFont>
    <p:embeddedFont>
      <p:font typeface="Fira Sans Extra Condensed"/>
      <p:regular r:id="rId74"/>
      <p:bold r:id="rId75"/>
      <p:italic r:id="rId76"/>
      <p:boldItalic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font" Target="fonts/RobotoCondensedLight-boldItalic.fntdata"/><Relationship Id="rId72" Type="http://schemas.openxmlformats.org/officeDocument/2006/relationships/font" Target="fonts/RobotoCondensedLight-italic.fntdata"/><Relationship Id="rId31" Type="http://schemas.openxmlformats.org/officeDocument/2006/relationships/slide" Target="slides/slide27.xml"/><Relationship Id="rId75" Type="http://schemas.openxmlformats.org/officeDocument/2006/relationships/font" Target="fonts/FiraSansExtraCondensed-bold.fntdata"/><Relationship Id="rId30" Type="http://schemas.openxmlformats.org/officeDocument/2006/relationships/slide" Target="slides/slide26.xml"/><Relationship Id="rId74" Type="http://schemas.openxmlformats.org/officeDocument/2006/relationships/font" Target="fonts/FiraSansExtraCondensed-regular.fntdata"/><Relationship Id="rId33" Type="http://schemas.openxmlformats.org/officeDocument/2006/relationships/slide" Target="slides/slide29.xml"/><Relationship Id="rId77" Type="http://schemas.openxmlformats.org/officeDocument/2006/relationships/font" Target="fonts/FiraSansExtraCondensed-boldItalic.fntdata"/><Relationship Id="rId32" Type="http://schemas.openxmlformats.org/officeDocument/2006/relationships/slide" Target="slides/slide28.xml"/><Relationship Id="rId76" Type="http://schemas.openxmlformats.org/officeDocument/2006/relationships/font" Target="fonts/FiraSansExtraCondensed-italic.fntdata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1" Type="http://schemas.openxmlformats.org/officeDocument/2006/relationships/font" Target="fonts/RobotoCondensedLight-bold.fntdata"/><Relationship Id="rId70" Type="http://schemas.openxmlformats.org/officeDocument/2006/relationships/font" Target="fonts/RobotoCondensedLight-regular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Roboto-bold.fntdata"/><Relationship Id="rId61" Type="http://schemas.openxmlformats.org/officeDocument/2006/relationships/font" Target="fonts/Roboto-regular.fntdata"/><Relationship Id="rId20" Type="http://schemas.openxmlformats.org/officeDocument/2006/relationships/slide" Target="slides/slide16.xml"/><Relationship Id="rId64" Type="http://schemas.openxmlformats.org/officeDocument/2006/relationships/font" Target="fonts/Roboto-boldItalic.fntdata"/><Relationship Id="rId63" Type="http://schemas.openxmlformats.org/officeDocument/2006/relationships/font" Target="fonts/Roboto-italic.fntdata"/><Relationship Id="rId22" Type="http://schemas.openxmlformats.org/officeDocument/2006/relationships/slide" Target="slides/slide18.xml"/><Relationship Id="rId66" Type="http://schemas.openxmlformats.org/officeDocument/2006/relationships/font" Target="fonts/FiraSansExtraCondensedMedium-bold.fntdata"/><Relationship Id="rId21" Type="http://schemas.openxmlformats.org/officeDocument/2006/relationships/slide" Target="slides/slide17.xml"/><Relationship Id="rId65" Type="http://schemas.openxmlformats.org/officeDocument/2006/relationships/font" Target="fonts/FiraSansExtraCondensedMedium-regular.fntdata"/><Relationship Id="rId24" Type="http://schemas.openxmlformats.org/officeDocument/2006/relationships/slide" Target="slides/slide20.xml"/><Relationship Id="rId68" Type="http://schemas.openxmlformats.org/officeDocument/2006/relationships/font" Target="fonts/FiraSansExtraCondensedMedium-boldItalic.fntdata"/><Relationship Id="rId23" Type="http://schemas.openxmlformats.org/officeDocument/2006/relationships/slide" Target="slides/slide19.xml"/><Relationship Id="rId67" Type="http://schemas.openxmlformats.org/officeDocument/2006/relationships/font" Target="fonts/FiraSansExtraCondensedMedium-italic.fntdata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SquadaOne-regular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0.png>
</file>

<file path=ppt/media/image21.png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5" name="Google Shape;65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7" name="Google Shape;67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3" name="Google Shape;68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6" name="Google Shape;69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8" name="Google Shape;71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5" name="Google Shape;73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4" name="Google Shape;74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9" name="Google Shape;76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0" name="Google Shape;78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5" name="Google Shape;57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7" name="Google Shape;81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4" name="Google Shape;83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6" name="Google Shape;86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1" name="Google Shape;87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9" name="Google Shape;909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2" name="Google Shape;942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8" name="Google Shape;96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2" name="Google Shape;9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0" name="Google Shape;990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8" name="Google Shape;998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7" name="Google Shape;60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6" name="Google Shape;1006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8" name="Google Shape;1028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3" name="Google Shape;1043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7" name="Google Shape;1077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1" name="Google Shape;1111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4" name="Google Shape;1144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1" name="Google Shape;1161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4" name="Google Shape;1174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2" name="Google Shape;1202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5" name="Google Shape;1225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4" name="Google Shape;6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6" name="Google Shape;1246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7" name="Google Shape;1267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9" name="Google Shape;1289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4" name="Google Shape;1314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4" name="Google Shape;1374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1" name="Google Shape;1431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8" name="Google Shape;1438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4" name="Google Shape;1444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0" name="Google Shape;1490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3" name="Google Shape;1513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1" name="Google Shape;62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2" name="Google Shape;1552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6" name="Google Shape;1586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2" name="Google Shape;1622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4" name="Google Shape;1644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p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5" name="Google Shape;1675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3" name="Google Shape;1723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8" name="Google Shape;1748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8" name="Google Shape;62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5" name="Google Shape;63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1" name="Google Shape;64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9" name="Google Shape;64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freepik.es/foto-gratis/macho-angulo-casco-realidad-virtual_7133530.htm" TargetMode="External"/><Relationship Id="rId3" Type="http://schemas.openxmlformats.org/officeDocument/2006/relationships/image" Target="../media/image1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 flipH="1">
            <a:off x="1375550" y="3092475"/>
            <a:ext cx="6393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" y="-399756"/>
            <a:ext cx="9144000" cy="436938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457200" y="2932650"/>
            <a:ext cx="82296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457275" y="3192525"/>
            <a:ext cx="82296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 txBox="1"/>
          <p:nvPr>
            <p:ph idx="1" type="subTitle"/>
          </p:nvPr>
        </p:nvSpPr>
        <p:spPr>
          <a:xfrm>
            <a:off x="3143300" y="1928850"/>
            <a:ext cx="28575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8" name="Google Shape;88;p11"/>
          <p:cNvSpPr txBox="1"/>
          <p:nvPr>
            <p:ph type="ctrTitle"/>
          </p:nvPr>
        </p:nvSpPr>
        <p:spPr>
          <a:xfrm flipH="1">
            <a:off x="2876000" y="709650"/>
            <a:ext cx="33921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89" name="Google Shape;8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5341288" y="286698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2" y="286865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/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12"/>
          <p:cNvSpPr txBox="1"/>
          <p:nvPr>
            <p:ph idx="1" type="subTitle"/>
          </p:nvPr>
        </p:nvSpPr>
        <p:spPr>
          <a:xfrm>
            <a:off x="4825200" y="1728900"/>
            <a:ext cx="2490300" cy="16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cxnSp>
        <p:nvCxnSpPr>
          <p:cNvPr id="97" name="Google Shape;97;p12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3421663" y="364835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21663" y="-58075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3"/>
          <p:cNvSpPr txBox="1"/>
          <p:nvPr>
            <p:ph type="ctrTitle"/>
          </p:nvPr>
        </p:nvSpPr>
        <p:spPr>
          <a:xfrm flipH="1">
            <a:off x="2359650" y="1400650"/>
            <a:ext cx="44247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" name="Google Shape;102;p13"/>
          <p:cNvSpPr txBox="1"/>
          <p:nvPr>
            <p:ph idx="1" type="subTitle"/>
          </p:nvPr>
        </p:nvSpPr>
        <p:spPr>
          <a:xfrm>
            <a:off x="2378700" y="2530005"/>
            <a:ext cx="43866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9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idx="1" type="subTitle"/>
          </p:nvPr>
        </p:nvSpPr>
        <p:spPr>
          <a:xfrm>
            <a:off x="1398700" y="2910300"/>
            <a:ext cx="3486000" cy="17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5" name="Google Shape;105;p14"/>
          <p:cNvSpPr txBox="1"/>
          <p:nvPr>
            <p:ph type="ctrTitle"/>
          </p:nvPr>
        </p:nvSpPr>
        <p:spPr>
          <a:xfrm flipH="1">
            <a:off x="1372450" y="1886100"/>
            <a:ext cx="3486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5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06" name="Google Shape;10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 text 5">
  <p:cSld name="CUSTOM_4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idx="1" type="subTitle"/>
          </p:nvPr>
        </p:nvSpPr>
        <p:spPr>
          <a:xfrm>
            <a:off x="4390050" y="2938200"/>
            <a:ext cx="3405000" cy="17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9" name="Google Shape;109;p15"/>
          <p:cNvSpPr txBox="1"/>
          <p:nvPr>
            <p:ph type="ctrTitle"/>
          </p:nvPr>
        </p:nvSpPr>
        <p:spPr>
          <a:xfrm flipH="1">
            <a:off x="4114500" y="2004895"/>
            <a:ext cx="3956100" cy="7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10" name="Google Shape;110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823501" y="-1143550"/>
            <a:ext cx="4655626" cy="42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311459" y="2523800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3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16"/>
          <p:cNvSpPr txBox="1"/>
          <p:nvPr>
            <p:ph idx="2" type="ctrTitle"/>
          </p:nvPr>
        </p:nvSpPr>
        <p:spPr>
          <a:xfrm>
            <a:off x="2750155" y="1492066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16"/>
          <p:cNvSpPr txBox="1"/>
          <p:nvPr>
            <p:ph idx="1" type="subTitle"/>
          </p:nvPr>
        </p:nvSpPr>
        <p:spPr>
          <a:xfrm>
            <a:off x="2750119" y="2192634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" name="Google Shape;116;p16"/>
          <p:cNvSpPr txBox="1"/>
          <p:nvPr>
            <p:ph idx="3" type="ctrTitle"/>
          </p:nvPr>
        </p:nvSpPr>
        <p:spPr>
          <a:xfrm>
            <a:off x="4800201" y="1497325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7" name="Google Shape;117;p16"/>
          <p:cNvSpPr txBox="1"/>
          <p:nvPr>
            <p:ph idx="4" type="subTitle"/>
          </p:nvPr>
        </p:nvSpPr>
        <p:spPr>
          <a:xfrm>
            <a:off x="4800165" y="2192634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16"/>
          <p:cNvSpPr txBox="1"/>
          <p:nvPr>
            <p:ph idx="5" type="ctrTitle"/>
          </p:nvPr>
        </p:nvSpPr>
        <p:spPr>
          <a:xfrm>
            <a:off x="3794948" y="3219050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9" name="Google Shape;119;p16"/>
          <p:cNvSpPr txBox="1"/>
          <p:nvPr>
            <p:ph idx="6" type="subTitle"/>
          </p:nvPr>
        </p:nvSpPr>
        <p:spPr>
          <a:xfrm>
            <a:off x="3753025" y="3910976"/>
            <a:ext cx="16539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120" name="Google Shape;120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/>
          <p:nvPr/>
        </p:nvSpPr>
        <p:spPr>
          <a:xfrm rot="5400000">
            <a:off x="2534502" y="1090938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6"/>
          <p:cNvSpPr/>
          <p:nvPr/>
        </p:nvSpPr>
        <p:spPr>
          <a:xfrm rot="5400000">
            <a:off x="3566117" y="2781995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6"/>
          <p:cNvSpPr/>
          <p:nvPr/>
        </p:nvSpPr>
        <p:spPr>
          <a:xfrm rot="5400000">
            <a:off x="4584549" y="1090938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262630" y="2659235"/>
            <a:ext cx="2928524" cy="264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3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7" name="Google Shape;127;p17"/>
          <p:cNvSpPr txBox="1"/>
          <p:nvPr>
            <p:ph idx="2" type="ctrTitle"/>
          </p:nvPr>
        </p:nvSpPr>
        <p:spPr>
          <a:xfrm>
            <a:off x="3716190" y="2062575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8" name="Google Shape;128;p17"/>
          <p:cNvSpPr txBox="1"/>
          <p:nvPr>
            <p:ph idx="1" type="subTitle"/>
          </p:nvPr>
        </p:nvSpPr>
        <p:spPr>
          <a:xfrm>
            <a:off x="3716190" y="2765019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3" type="ctrTitle"/>
          </p:nvPr>
        </p:nvSpPr>
        <p:spPr>
          <a:xfrm>
            <a:off x="5910940" y="2066326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0" name="Google Shape;130;p17"/>
          <p:cNvSpPr txBox="1"/>
          <p:nvPr>
            <p:ph idx="4" type="subTitle"/>
          </p:nvPr>
        </p:nvSpPr>
        <p:spPr>
          <a:xfrm>
            <a:off x="5910940" y="2866007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7"/>
          <p:cNvSpPr txBox="1"/>
          <p:nvPr>
            <p:ph idx="5" type="ctrTitle"/>
          </p:nvPr>
        </p:nvSpPr>
        <p:spPr>
          <a:xfrm>
            <a:off x="1521440" y="2062585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2" name="Google Shape;132;p17"/>
          <p:cNvSpPr txBox="1"/>
          <p:nvPr>
            <p:ph idx="6" type="subTitle"/>
          </p:nvPr>
        </p:nvSpPr>
        <p:spPr>
          <a:xfrm>
            <a:off x="1479590" y="2765029"/>
            <a:ext cx="16539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3" name="Google Shape;13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3138825" y="3806025"/>
            <a:ext cx="2957125" cy="266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339551" y="-408250"/>
            <a:ext cx="2494901" cy="225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944449" y="-571400"/>
            <a:ext cx="2494901" cy="2251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/>
          <p:nvPr/>
        </p:nvSpPr>
        <p:spPr>
          <a:xfrm>
            <a:off x="5653690" y="1619951"/>
            <a:ext cx="2084700" cy="1908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7"/>
          <p:cNvSpPr/>
          <p:nvPr/>
        </p:nvSpPr>
        <p:spPr>
          <a:xfrm>
            <a:off x="5843140" y="1793451"/>
            <a:ext cx="1705800" cy="1561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3458940" y="1619951"/>
            <a:ext cx="2084700" cy="1908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3648390" y="1793451"/>
            <a:ext cx="1705800" cy="1561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1264190" y="1619951"/>
            <a:ext cx="2084700" cy="1908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1453700" y="1793451"/>
            <a:ext cx="1705800" cy="1561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37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4" name="Google Shape;144;p18"/>
          <p:cNvSpPr txBox="1"/>
          <p:nvPr>
            <p:ph idx="2" type="ctrTitle"/>
          </p:nvPr>
        </p:nvSpPr>
        <p:spPr>
          <a:xfrm>
            <a:off x="3675800" y="1638900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" name="Google Shape;145;p18"/>
          <p:cNvSpPr txBox="1"/>
          <p:nvPr>
            <p:ph idx="1" type="subTitle"/>
          </p:nvPr>
        </p:nvSpPr>
        <p:spPr>
          <a:xfrm>
            <a:off x="3675813" y="2100350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6" name="Google Shape;146;p18"/>
          <p:cNvSpPr txBox="1"/>
          <p:nvPr>
            <p:ph idx="3" type="ctrTitle"/>
          </p:nvPr>
        </p:nvSpPr>
        <p:spPr>
          <a:xfrm>
            <a:off x="5921301" y="1628801"/>
            <a:ext cx="1818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7" name="Google Shape;147;p18"/>
          <p:cNvSpPr txBox="1"/>
          <p:nvPr>
            <p:ph idx="4" type="subTitle"/>
          </p:nvPr>
        </p:nvSpPr>
        <p:spPr>
          <a:xfrm>
            <a:off x="5898455" y="2074101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8" name="Google Shape;148;p18"/>
          <p:cNvSpPr txBox="1"/>
          <p:nvPr>
            <p:ph idx="5" type="ctrTitle"/>
          </p:nvPr>
        </p:nvSpPr>
        <p:spPr>
          <a:xfrm>
            <a:off x="1413972" y="1638900"/>
            <a:ext cx="1888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9" name="Google Shape;149;p18"/>
          <p:cNvSpPr txBox="1"/>
          <p:nvPr>
            <p:ph idx="6" type="subTitle"/>
          </p:nvPr>
        </p:nvSpPr>
        <p:spPr>
          <a:xfrm>
            <a:off x="1416400" y="2100350"/>
            <a:ext cx="18831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150" name="Google Shape;150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339551" y="-408250"/>
            <a:ext cx="2494901" cy="225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944449" y="-571400"/>
            <a:ext cx="2494901" cy="2251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 txBox="1"/>
          <p:nvPr>
            <p:ph idx="7" type="ctrTitle"/>
          </p:nvPr>
        </p:nvSpPr>
        <p:spPr>
          <a:xfrm>
            <a:off x="5920295" y="3212913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3" name="Google Shape;153;p18"/>
          <p:cNvSpPr txBox="1"/>
          <p:nvPr>
            <p:ph idx="8" type="subTitle"/>
          </p:nvPr>
        </p:nvSpPr>
        <p:spPr>
          <a:xfrm>
            <a:off x="5920252" y="3658212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4" name="Google Shape;154;p18"/>
          <p:cNvSpPr txBox="1"/>
          <p:nvPr>
            <p:ph idx="9" type="ctrTitle"/>
          </p:nvPr>
        </p:nvSpPr>
        <p:spPr>
          <a:xfrm>
            <a:off x="1413969" y="3212913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5" name="Google Shape;155;p18"/>
          <p:cNvSpPr txBox="1"/>
          <p:nvPr>
            <p:ph idx="13" type="subTitle"/>
          </p:nvPr>
        </p:nvSpPr>
        <p:spPr>
          <a:xfrm>
            <a:off x="1413926" y="3658212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6" name="Google Shape;156;p18"/>
          <p:cNvSpPr txBox="1"/>
          <p:nvPr>
            <p:ph idx="14" type="ctrTitle"/>
          </p:nvPr>
        </p:nvSpPr>
        <p:spPr>
          <a:xfrm>
            <a:off x="3675843" y="3212913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7" name="Google Shape;157;p18"/>
          <p:cNvSpPr txBox="1"/>
          <p:nvPr>
            <p:ph idx="15" type="subTitle"/>
          </p:nvPr>
        </p:nvSpPr>
        <p:spPr>
          <a:xfrm>
            <a:off x="3675800" y="3658212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8" name="Google Shape;158;p18"/>
          <p:cNvSpPr/>
          <p:nvPr/>
        </p:nvSpPr>
        <p:spPr>
          <a:xfrm>
            <a:off x="1366875" y="1705800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8"/>
          <p:cNvSpPr/>
          <p:nvPr/>
        </p:nvSpPr>
        <p:spPr>
          <a:xfrm>
            <a:off x="3607775" y="1705801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8"/>
          <p:cNvSpPr/>
          <p:nvPr/>
        </p:nvSpPr>
        <p:spPr>
          <a:xfrm>
            <a:off x="3607775" y="3263701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8"/>
          <p:cNvSpPr/>
          <p:nvPr/>
        </p:nvSpPr>
        <p:spPr>
          <a:xfrm>
            <a:off x="5848675" y="1705801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8"/>
          <p:cNvSpPr/>
          <p:nvPr/>
        </p:nvSpPr>
        <p:spPr>
          <a:xfrm>
            <a:off x="5848675" y="3263701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8"/>
          <p:cNvSpPr/>
          <p:nvPr/>
        </p:nvSpPr>
        <p:spPr>
          <a:xfrm>
            <a:off x="1366875" y="3263700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40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ctrTitle"/>
          </p:nvPr>
        </p:nvSpPr>
        <p:spPr>
          <a:xfrm>
            <a:off x="1242600" y="1830975"/>
            <a:ext cx="66588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Google Shape;166;p19"/>
          <p:cNvSpPr txBox="1"/>
          <p:nvPr>
            <p:ph idx="1" type="subTitle"/>
          </p:nvPr>
        </p:nvSpPr>
        <p:spPr>
          <a:xfrm>
            <a:off x="3106675" y="2632418"/>
            <a:ext cx="2930700" cy="12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167" name="Google Shape;167;p1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8" name="Google Shape;16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" y="-96213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5334325" y="266862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ctrTitle"/>
          </p:nvPr>
        </p:nvSpPr>
        <p:spPr>
          <a:xfrm>
            <a:off x="5225420" y="1852550"/>
            <a:ext cx="29652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2" name="Google Shape;172;p20"/>
          <p:cNvSpPr txBox="1"/>
          <p:nvPr>
            <p:ph idx="1" type="subTitle"/>
          </p:nvPr>
        </p:nvSpPr>
        <p:spPr>
          <a:xfrm>
            <a:off x="5242550" y="2648825"/>
            <a:ext cx="29307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173" name="Google Shape;17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112650" y="3448750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80849" y="-92389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251655" y="398810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type="ctrTitle"/>
          </p:nvPr>
        </p:nvSpPr>
        <p:spPr>
          <a:xfrm flipH="1">
            <a:off x="502200" y="445025"/>
            <a:ext cx="8184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1255350" y="1454625"/>
            <a:ext cx="6633300" cy="3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" name="Google Shape;176;p21"/>
          <p:cNvSpPr txBox="1"/>
          <p:nvPr>
            <p:ph idx="1" type="subTitle"/>
          </p:nvPr>
        </p:nvSpPr>
        <p:spPr>
          <a:xfrm>
            <a:off x="2336850" y="2792565"/>
            <a:ext cx="2085600" cy="11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7" name="Google Shape;177;p21"/>
          <p:cNvSpPr txBox="1"/>
          <p:nvPr>
            <p:ph idx="2" type="subTitle"/>
          </p:nvPr>
        </p:nvSpPr>
        <p:spPr>
          <a:xfrm>
            <a:off x="4721650" y="2781757"/>
            <a:ext cx="2085600" cy="11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8" name="Google Shape;178;p21"/>
          <p:cNvSpPr txBox="1"/>
          <p:nvPr>
            <p:ph type="ctrTitle"/>
          </p:nvPr>
        </p:nvSpPr>
        <p:spPr>
          <a:xfrm flipH="1">
            <a:off x="4721600" y="462755"/>
            <a:ext cx="3673200" cy="13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" name="Google Shape;179;p21"/>
          <p:cNvSpPr txBox="1"/>
          <p:nvPr>
            <p:ph idx="3" type="ctrTitle"/>
          </p:nvPr>
        </p:nvSpPr>
        <p:spPr>
          <a:xfrm>
            <a:off x="2229313" y="2629926"/>
            <a:ext cx="2300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1"/>
          <p:cNvSpPr txBox="1"/>
          <p:nvPr>
            <p:ph idx="4" type="ctrTitle"/>
          </p:nvPr>
        </p:nvSpPr>
        <p:spPr>
          <a:xfrm>
            <a:off x="4572000" y="2629926"/>
            <a:ext cx="2384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81" name="Google Shape;18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1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1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idx="1" type="subTitle"/>
          </p:nvPr>
        </p:nvSpPr>
        <p:spPr>
          <a:xfrm>
            <a:off x="4838200" y="1496605"/>
            <a:ext cx="3242700" cy="7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6" name="Google Shape;186;p22"/>
          <p:cNvSpPr txBox="1"/>
          <p:nvPr>
            <p:ph idx="2" type="subTitle"/>
          </p:nvPr>
        </p:nvSpPr>
        <p:spPr>
          <a:xfrm>
            <a:off x="4838200" y="3792973"/>
            <a:ext cx="3242700" cy="7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7" name="Google Shape;187;p22"/>
          <p:cNvSpPr txBox="1"/>
          <p:nvPr>
            <p:ph type="ctrTitle"/>
          </p:nvPr>
        </p:nvSpPr>
        <p:spPr>
          <a:xfrm flipH="1">
            <a:off x="457275" y="1931475"/>
            <a:ext cx="2875200" cy="12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8" name="Google Shape;188;p22"/>
          <p:cNvSpPr txBox="1"/>
          <p:nvPr>
            <p:ph idx="3" type="ctrTitle"/>
          </p:nvPr>
        </p:nvSpPr>
        <p:spPr>
          <a:xfrm>
            <a:off x="4838200" y="1336535"/>
            <a:ext cx="3242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9" name="Google Shape;189;p22"/>
          <p:cNvSpPr txBox="1"/>
          <p:nvPr>
            <p:ph idx="4" type="ctrTitle"/>
          </p:nvPr>
        </p:nvSpPr>
        <p:spPr>
          <a:xfrm>
            <a:off x="4838200" y="3626911"/>
            <a:ext cx="3242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90" name="Google Shape;190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4675" y="-5334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14675" y="354977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2"/>
          <p:cNvSpPr/>
          <p:nvPr/>
        </p:nvSpPr>
        <p:spPr>
          <a:xfrm>
            <a:off x="4226350" y="2752750"/>
            <a:ext cx="4470600" cy="1943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2"/>
          <p:cNvSpPr/>
          <p:nvPr/>
        </p:nvSpPr>
        <p:spPr>
          <a:xfrm>
            <a:off x="4226350" y="441872"/>
            <a:ext cx="4470600" cy="1943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6" name="Google Shape;196;p23"/>
          <p:cNvSpPr txBox="1"/>
          <p:nvPr>
            <p:ph idx="1" type="subTitle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197" name="Google Shape;197;p23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8" name="Google Shape;198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100" y="2134944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5341285" y="-200131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1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ctrTitle"/>
          </p:nvPr>
        </p:nvSpPr>
        <p:spPr>
          <a:xfrm>
            <a:off x="1250675" y="2994425"/>
            <a:ext cx="66588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" name="Google Shape;202;p24"/>
          <p:cNvSpPr txBox="1"/>
          <p:nvPr>
            <p:ph idx="1" type="subTitle"/>
          </p:nvPr>
        </p:nvSpPr>
        <p:spPr>
          <a:xfrm>
            <a:off x="3114750" y="3631076"/>
            <a:ext cx="29307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203" name="Google Shape;203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5341286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0" y="0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44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457200" y="453668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07" name="Google Shape;207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225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5"/>
          <p:cNvSpPr txBox="1"/>
          <p:nvPr>
            <p:ph idx="1" type="subTitle"/>
          </p:nvPr>
        </p:nvSpPr>
        <p:spPr>
          <a:xfrm>
            <a:off x="1638300" y="3524733"/>
            <a:ext cx="13812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5"/>
          <p:cNvSpPr txBox="1"/>
          <p:nvPr>
            <p:ph idx="2" type="subTitle"/>
          </p:nvPr>
        </p:nvSpPr>
        <p:spPr>
          <a:xfrm>
            <a:off x="3104700" y="3514233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5"/>
          <p:cNvSpPr txBox="1"/>
          <p:nvPr>
            <p:ph idx="3" type="subTitle"/>
          </p:nvPr>
        </p:nvSpPr>
        <p:spPr>
          <a:xfrm>
            <a:off x="4571100" y="3511408"/>
            <a:ext cx="1381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5"/>
          <p:cNvSpPr txBox="1"/>
          <p:nvPr>
            <p:ph idx="4" type="subTitle"/>
          </p:nvPr>
        </p:nvSpPr>
        <p:spPr>
          <a:xfrm>
            <a:off x="6023400" y="3529870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5"/>
          <p:cNvSpPr txBox="1"/>
          <p:nvPr>
            <p:ph idx="5" type="subTitle"/>
          </p:nvPr>
        </p:nvSpPr>
        <p:spPr>
          <a:xfrm>
            <a:off x="1638300" y="3196233"/>
            <a:ext cx="1397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13" name="Google Shape;213;p25"/>
          <p:cNvSpPr txBox="1"/>
          <p:nvPr>
            <p:ph idx="6" type="subTitle"/>
          </p:nvPr>
        </p:nvSpPr>
        <p:spPr>
          <a:xfrm>
            <a:off x="3104700" y="3196233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14" name="Google Shape;214;p25"/>
          <p:cNvSpPr txBox="1"/>
          <p:nvPr>
            <p:ph idx="7" type="subTitle"/>
          </p:nvPr>
        </p:nvSpPr>
        <p:spPr>
          <a:xfrm>
            <a:off x="4571999" y="3196233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15" name="Google Shape;215;p25"/>
          <p:cNvSpPr txBox="1"/>
          <p:nvPr>
            <p:ph idx="8" type="subTitle"/>
          </p:nvPr>
        </p:nvSpPr>
        <p:spPr>
          <a:xfrm>
            <a:off x="6037498" y="3196233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45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/>
          <p:nvPr>
            <p:ph type="ctrTitle"/>
          </p:nvPr>
        </p:nvSpPr>
        <p:spPr>
          <a:xfrm flipH="1">
            <a:off x="457200" y="44936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218" name="Google Shape;218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43313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12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6"/>
          <p:cNvSpPr txBox="1"/>
          <p:nvPr>
            <p:ph idx="1" type="subTitle"/>
          </p:nvPr>
        </p:nvSpPr>
        <p:spPr>
          <a:xfrm>
            <a:off x="540000" y="3527280"/>
            <a:ext cx="13812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6"/>
          <p:cNvSpPr txBox="1"/>
          <p:nvPr>
            <p:ph idx="2" type="subTitle"/>
          </p:nvPr>
        </p:nvSpPr>
        <p:spPr>
          <a:xfrm>
            <a:off x="2741438" y="2077288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26"/>
          <p:cNvSpPr txBox="1"/>
          <p:nvPr>
            <p:ph idx="3" type="subTitle"/>
          </p:nvPr>
        </p:nvSpPr>
        <p:spPr>
          <a:xfrm>
            <a:off x="5033512" y="3516526"/>
            <a:ext cx="1381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6"/>
          <p:cNvSpPr txBox="1"/>
          <p:nvPr>
            <p:ph idx="4" type="subTitle"/>
          </p:nvPr>
        </p:nvSpPr>
        <p:spPr>
          <a:xfrm>
            <a:off x="7214825" y="2077856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26"/>
          <p:cNvSpPr txBox="1"/>
          <p:nvPr>
            <p:ph idx="5" type="subTitle"/>
          </p:nvPr>
        </p:nvSpPr>
        <p:spPr>
          <a:xfrm>
            <a:off x="532050" y="3198780"/>
            <a:ext cx="1397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5" name="Google Shape;225;p26"/>
          <p:cNvSpPr txBox="1"/>
          <p:nvPr>
            <p:ph idx="6" type="subTitle"/>
          </p:nvPr>
        </p:nvSpPr>
        <p:spPr>
          <a:xfrm>
            <a:off x="2749388" y="1759288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6" name="Google Shape;226;p26"/>
          <p:cNvSpPr txBox="1"/>
          <p:nvPr>
            <p:ph idx="7" type="subTitle"/>
          </p:nvPr>
        </p:nvSpPr>
        <p:spPr>
          <a:xfrm>
            <a:off x="5033512" y="3201351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7" name="Google Shape;227;p26"/>
          <p:cNvSpPr txBox="1"/>
          <p:nvPr>
            <p:ph idx="8" type="subTitle"/>
          </p:nvPr>
        </p:nvSpPr>
        <p:spPr>
          <a:xfrm>
            <a:off x="7222775" y="1765255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8" name="Google Shape;228;p26"/>
          <p:cNvSpPr/>
          <p:nvPr/>
        </p:nvSpPr>
        <p:spPr>
          <a:xfrm>
            <a:off x="2774288" y="2968200"/>
            <a:ext cx="1331400" cy="1260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6"/>
          <p:cNvSpPr/>
          <p:nvPr/>
        </p:nvSpPr>
        <p:spPr>
          <a:xfrm>
            <a:off x="5058412" y="1896175"/>
            <a:ext cx="1331400" cy="1260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6"/>
          <p:cNvSpPr/>
          <p:nvPr/>
        </p:nvSpPr>
        <p:spPr>
          <a:xfrm>
            <a:off x="7247675" y="2968200"/>
            <a:ext cx="1331400" cy="1260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6"/>
          <p:cNvSpPr/>
          <p:nvPr/>
        </p:nvSpPr>
        <p:spPr>
          <a:xfrm>
            <a:off x="564900" y="1896175"/>
            <a:ext cx="1331400" cy="1260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46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ctrTitle"/>
          </p:nvPr>
        </p:nvSpPr>
        <p:spPr>
          <a:xfrm flipH="1">
            <a:off x="457200" y="44936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234" name="Google Shape;23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43313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12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7"/>
          <p:cNvSpPr txBox="1"/>
          <p:nvPr>
            <p:ph idx="1" type="subTitle"/>
          </p:nvPr>
        </p:nvSpPr>
        <p:spPr>
          <a:xfrm>
            <a:off x="871700" y="2932300"/>
            <a:ext cx="13656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7"/>
          <p:cNvSpPr txBox="1"/>
          <p:nvPr>
            <p:ph idx="2" type="subTitle"/>
          </p:nvPr>
        </p:nvSpPr>
        <p:spPr>
          <a:xfrm>
            <a:off x="2957400" y="2914675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27"/>
          <p:cNvSpPr txBox="1"/>
          <p:nvPr>
            <p:ph idx="3" type="subTitle"/>
          </p:nvPr>
        </p:nvSpPr>
        <p:spPr>
          <a:xfrm>
            <a:off x="5026550" y="2911563"/>
            <a:ext cx="1381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27"/>
          <p:cNvSpPr txBox="1"/>
          <p:nvPr>
            <p:ph idx="4" type="subTitle"/>
          </p:nvPr>
        </p:nvSpPr>
        <p:spPr>
          <a:xfrm>
            <a:off x="7080700" y="2906381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7"/>
          <p:cNvSpPr txBox="1"/>
          <p:nvPr>
            <p:ph idx="5" type="subTitle"/>
          </p:nvPr>
        </p:nvSpPr>
        <p:spPr>
          <a:xfrm>
            <a:off x="871700" y="2603800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1" name="Google Shape;241;p27"/>
          <p:cNvSpPr txBox="1"/>
          <p:nvPr>
            <p:ph idx="6" type="subTitle"/>
          </p:nvPr>
        </p:nvSpPr>
        <p:spPr>
          <a:xfrm>
            <a:off x="2957400" y="2596675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2" name="Google Shape;242;p27"/>
          <p:cNvSpPr txBox="1"/>
          <p:nvPr>
            <p:ph idx="7" type="subTitle"/>
          </p:nvPr>
        </p:nvSpPr>
        <p:spPr>
          <a:xfrm>
            <a:off x="5027449" y="2596388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3" name="Google Shape;243;p27"/>
          <p:cNvSpPr txBox="1"/>
          <p:nvPr>
            <p:ph idx="8" type="subTitle"/>
          </p:nvPr>
        </p:nvSpPr>
        <p:spPr>
          <a:xfrm>
            <a:off x="7094798" y="2593780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4" name="Google Shape;244;p27"/>
          <p:cNvSpPr/>
          <p:nvPr/>
        </p:nvSpPr>
        <p:spPr>
          <a:xfrm>
            <a:off x="4824854" y="1809750"/>
            <a:ext cx="1771800" cy="2000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7"/>
          <p:cNvSpPr/>
          <p:nvPr/>
        </p:nvSpPr>
        <p:spPr>
          <a:xfrm>
            <a:off x="676400" y="1809750"/>
            <a:ext cx="1771800" cy="2000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7"/>
          <p:cNvSpPr/>
          <p:nvPr/>
        </p:nvSpPr>
        <p:spPr>
          <a:xfrm>
            <a:off x="2762097" y="1809750"/>
            <a:ext cx="1771800" cy="2000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7"/>
          <p:cNvSpPr/>
          <p:nvPr/>
        </p:nvSpPr>
        <p:spPr>
          <a:xfrm>
            <a:off x="6885386" y="1809750"/>
            <a:ext cx="1771800" cy="2000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7"/>
          <p:cNvSpPr/>
          <p:nvPr/>
        </p:nvSpPr>
        <p:spPr>
          <a:xfrm>
            <a:off x="457200" y="1669026"/>
            <a:ext cx="767128" cy="663708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7"/>
          <p:cNvSpPr/>
          <p:nvPr/>
        </p:nvSpPr>
        <p:spPr>
          <a:xfrm>
            <a:off x="2548551" y="1671756"/>
            <a:ext cx="767128" cy="663708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7"/>
          <p:cNvSpPr/>
          <p:nvPr/>
        </p:nvSpPr>
        <p:spPr>
          <a:xfrm>
            <a:off x="4618345" y="1663035"/>
            <a:ext cx="767128" cy="663708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7"/>
          <p:cNvSpPr/>
          <p:nvPr/>
        </p:nvSpPr>
        <p:spPr>
          <a:xfrm>
            <a:off x="6684933" y="1667766"/>
            <a:ext cx="767128" cy="663708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" name="Google Shape;254;p28"/>
          <p:cNvSpPr txBox="1"/>
          <p:nvPr>
            <p:ph type="ctrTitle"/>
          </p:nvPr>
        </p:nvSpPr>
        <p:spPr>
          <a:xfrm flipH="1">
            <a:off x="1187500" y="445025"/>
            <a:ext cx="6784500" cy="17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255" name="Google Shape;25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751762" y="3062175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718562" y="-116062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29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260" name="Google Shape;260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4">
  <p:cSld name="CUSTOM_47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2440291" y="376148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94051" y="376148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0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30"/>
          <p:cNvSpPr txBox="1"/>
          <p:nvPr>
            <p:ph idx="1" type="subTitle"/>
          </p:nvPr>
        </p:nvSpPr>
        <p:spPr>
          <a:xfrm>
            <a:off x="905500" y="2764675"/>
            <a:ext cx="14385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0"/>
          <p:cNvSpPr txBox="1"/>
          <p:nvPr>
            <p:ph idx="2" type="subTitle"/>
          </p:nvPr>
        </p:nvSpPr>
        <p:spPr>
          <a:xfrm>
            <a:off x="2896725" y="2761596"/>
            <a:ext cx="1397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30"/>
          <p:cNvSpPr txBox="1"/>
          <p:nvPr>
            <p:ph idx="3" type="subTitle"/>
          </p:nvPr>
        </p:nvSpPr>
        <p:spPr>
          <a:xfrm>
            <a:off x="4879150" y="2761049"/>
            <a:ext cx="13812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0"/>
          <p:cNvSpPr txBox="1"/>
          <p:nvPr>
            <p:ph idx="4" type="subTitle"/>
          </p:nvPr>
        </p:nvSpPr>
        <p:spPr>
          <a:xfrm>
            <a:off x="6833675" y="2760900"/>
            <a:ext cx="1397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30"/>
          <p:cNvSpPr txBox="1"/>
          <p:nvPr>
            <p:ph idx="5" type="subTitle"/>
          </p:nvPr>
        </p:nvSpPr>
        <p:spPr>
          <a:xfrm>
            <a:off x="926600" y="2449250"/>
            <a:ext cx="14385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0" name="Google Shape;270;p30"/>
          <p:cNvSpPr txBox="1"/>
          <p:nvPr>
            <p:ph idx="6" type="subTitle"/>
          </p:nvPr>
        </p:nvSpPr>
        <p:spPr>
          <a:xfrm>
            <a:off x="2896724" y="2443588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1" name="Google Shape;271;p30"/>
          <p:cNvSpPr txBox="1"/>
          <p:nvPr>
            <p:ph idx="7" type="subTitle"/>
          </p:nvPr>
        </p:nvSpPr>
        <p:spPr>
          <a:xfrm>
            <a:off x="4880055" y="2445872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2" name="Google Shape;272;p30"/>
          <p:cNvSpPr txBox="1"/>
          <p:nvPr>
            <p:ph idx="8" type="subTitle"/>
          </p:nvPr>
        </p:nvSpPr>
        <p:spPr>
          <a:xfrm>
            <a:off x="6847773" y="2448299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6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ctrTitle"/>
          </p:nvPr>
        </p:nvSpPr>
        <p:spPr>
          <a:xfrm>
            <a:off x="1690457" y="2052406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" name="Google Shape;23;p4"/>
          <p:cNvSpPr txBox="1"/>
          <p:nvPr>
            <p:ph idx="1" type="subTitle"/>
          </p:nvPr>
        </p:nvSpPr>
        <p:spPr>
          <a:xfrm>
            <a:off x="2051807" y="2538657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4"/>
          <p:cNvSpPr txBox="1"/>
          <p:nvPr>
            <p:ph idx="2" type="ctrTitle"/>
          </p:nvPr>
        </p:nvSpPr>
        <p:spPr>
          <a:xfrm>
            <a:off x="1690457" y="3599531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" name="Google Shape;25;p4"/>
          <p:cNvSpPr txBox="1"/>
          <p:nvPr>
            <p:ph idx="3" type="subTitle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" name="Google Shape;26;p4"/>
          <p:cNvSpPr txBox="1"/>
          <p:nvPr>
            <p:ph idx="4" type="ctrTitle"/>
          </p:nvPr>
        </p:nvSpPr>
        <p:spPr>
          <a:xfrm>
            <a:off x="4824357" y="2052406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5" type="subTitle"/>
          </p:nvPr>
        </p:nvSpPr>
        <p:spPr>
          <a:xfrm>
            <a:off x="5185707" y="2538657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8" name="Google Shape;28;p4"/>
          <p:cNvSpPr txBox="1"/>
          <p:nvPr>
            <p:ph idx="6" type="ctrTitle"/>
          </p:nvPr>
        </p:nvSpPr>
        <p:spPr>
          <a:xfrm>
            <a:off x="4824357" y="3599531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" name="Google Shape;29;p4"/>
          <p:cNvSpPr txBox="1"/>
          <p:nvPr>
            <p:ph idx="7" type="subTitle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0" name="Google Shape;30;p4"/>
          <p:cNvSpPr txBox="1"/>
          <p:nvPr>
            <p:ph idx="8" type="ctrTitle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" name="Google Shape;31;p4"/>
          <p:cNvSpPr txBox="1"/>
          <p:nvPr>
            <p:ph idx="9" type="title"/>
          </p:nvPr>
        </p:nvSpPr>
        <p:spPr>
          <a:xfrm>
            <a:off x="2128157" y="1555631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3" type="title"/>
          </p:nvPr>
        </p:nvSpPr>
        <p:spPr>
          <a:xfrm>
            <a:off x="2128157" y="307402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4" type="title"/>
          </p:nvPr>
        </p:nvSpPr>
        <p:spPr>
          <a:xfrm>
            <a:off x="5262057" y="1555631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5" type="title"/>
          </p:nvPr>
        </p:nvSpPr>
        <p:spPr>
          <a:xfrm>
            <a:off x="5262057" y="307402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48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/>
          <p:nvPr>
            <p:ph type="ctrTitle"/>
          </p:nvPr>
        </p:nvSpPr>
        <p:spPr>
          <a:xfrm flipH="1">
            <a:off x="540000" y="448619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275" name="Google Shape;27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1"/>
          <p:cNvSpPr txBox="1"/>
          <p:nvPr>
            <p:ph idx="1" type="subTitle"/>
          </p:nvPr>
        </p:nvSpPr>
        <p:spPr>
          <a:xfrm>
            <a:off x="1526019" y="2570265"/>
            <a:ext cx="18129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31"/>
          <p:cNvSpPr txBox="1"/>
          <p:nvPr>
            <p:ph idx="2" type="subTitle"/>
          </p:nvPr>
        </p:nvSpPr>
        <p:spPr>
          <a:xfrm>
            <a:off x="3635401" y="2570272"/>
            <a:ext cx="18732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31"/>
          <p:cNvSpPr txBox="1"/>
          <p:nvPr>
            <p:ph idx="3" type="subTitle"/>
          </p:nvPr>
        </p:nvSpPr>
        <p:spPr>
          <a:xfrm>
            <a:off x="5797968" y="2559605"/>
            <a:ext cx="1850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31"/>
          <p:cNvSpPr txBox="1"/>
          <p:nvPr>
            <p:ph idx="4" type="subTitle"/>
          </p:nvPr>
        </p:nvSpPr>
        <p:spPr>
          <a:xfrm>
            <a:off x="1526019" y="3166668"/>
            <a:ext cx="1812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0" name="Google Shape;280;p31"/>
          <p:cNvSpPr txBox="1"/>
          <p:nvPr>
            <p:ph idx="5" type="subTitle"/>
          </p:nvPr>
        </p:nvSpPr>
        <p:spPr>
          <a:xfrm>
            <a:off x="3646051" y="3166668"/>
            <a:ext cx="1851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1" name="Google Shape;281;p31"/>
          <p:cNvSpPr txBox="1"/>
          <p:nvPr>
            <p:ph idx="6" type="subTitle"/>
          </p:nvPr>
        </p:nvSpPr>
        <p:spPr>
          <a:xfrm>
            <a:off x="5797968" y="3170098"/>
            <a:ext cx="1850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2" name="Google Shape;282;p31"/>
          <p:cNvSpPr/>
          <p:nvPr/>
        </p:nvSpPr>
        <p:spPr>
          <a:xfrm rot="5400000">
            <a:off x="1077063" y="1815559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1"/>
          <p:cNvSpPr/>
          <p:nvPr/>
        </p:nvSpPr>
        <p:spPr>
          <a:xfrm rot="5400000">
            <a:off x="3216713" y="1815559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31"/>
          <p:cNvSpPr/>
          <p:nvPr/>
        </p:nvSpPr>
        <p:spPr>
          <a:xfrm rot="5400000">
            <a:off x="5356363" y="1815559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49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25279" y="-469300"/>
            <a:ext cx="3071650" cy="277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605746" y="-468167"/>
            <a:ext cx="3071650" cy="277154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2"/>
          <p:cNvSpPr txBox="1"/>
          <p:nvPr>
            <p:ph type="ctrTitle"/>
          </p:nvPr>
        </p:nvSpPr>
        <p:spPr>
          <a:xfrm flipH="1">
            <a:off x="457200" y="452225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9" name="Google Shape;289;p32"/>
          <p:cNvSpPr txBox="1"/>
          <p:nvPr>
            <p:ph idx="1" type="subTitle"/>
          </p:nvPr>
        </p:nvSpPr>
        <p:spPr>
          <a:xfrm>
            <a:off x="560206" y="2951258"/>
            <a:ext cx="23865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32"/>
          <p:cNvSpPr txBox="1"/>
          <p:nvPr>
            <p:ph idx="2" type="subTitle"/>
          </p:nvPr>
        </p:nvSpPr>
        <p:spPr>
          <a:xfrm>
            <a:off x="3390622" y="2951265"/>
            <a:ext cx="23805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32"/>
          <p:cNvSpPr txBox="1"/>
          <p:nvPr>
            <p:ph idx="3" type="subTitle"/>
          </p:nvPr>
        </p:nvSpPr>
        <p:spPr>
          <a:xfrm>
            <a:off x="6232531" y="2953683"/>
            <a:ext cx="23670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32"/>
          <p:cNvSpPr txBox="1"/>
          <p:nvPr>
            <p:ph idx="4" type="subTitle"/>
          </p:nvPr>
        </p:nvSpPr>
        <p:spPr>
          <a:xfrm>
            <a:off x="560200" y="3571274"/>
            <a:ext cx="23865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3" name="Google Shape;293;p32"/>
          <p:cNvSpPr txBox="1"/>
          <p:nvPr>
            <p:ph idx="5" type="subTitle"/>
          </p:nvPr>
        </p:nvSpPr>
        <p:spPr>
          <a:xfrm>
            <a:off x="3404151" y="3571274"/>
            <a:ext cx="23535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4" name="Google Shape;294;p32"/>
          <p:cNvSpPr txBox="1"/>
          <p:nvPr>
            <p:ph idx="6" type="subTitle"/>
          </p:nvPr>
        </p:nvSpPr>
        <p:spPr>
          <a:xfrm>
            <a:off x="6232531" y="3561605"/>
            <a:ext cx="2367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5" name="Google Shape;295;p32"/>
          <p:cNvSpPr txBox="1"/>
          <p:nvPr>
            <p:ph idx="7" type="subTitle"/>
          </p:nvPr>
        </p:nvSpPr>
        <p:spPr>
          <a:xfrm>
            <a:off x="540000" y="2580087"/>
            <a:ext cx="23865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6" name="Google Shape;296;p32"/>
          <p:cNvSpPr txBox="1"/>
          <p:nvPr>
            <p:ph idx="8" type="subTitle"/>
          </p:nvPr>
        </p:nvSpPr>
        <p:spPr>
          <a:xfrm>
            <a:off x="3384649" y="2580087"/>
            <a:ext cx="23535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7" name="Google Shape;297;p32"/>
          <p:cNvSpPr txBox="1"/>
          <p:nvPr>
            <p:ph idx="9" type="subTitle"/>
          </p:nvPr>
        </p:nvSpPr>
        <p:spPr>
          <a:xfrm>
            <a:off x="6212900" y="2583512"/>
            <a:ext cx="2367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8" name="Google Shape;298;p32"/>
          <p:cNvSpPr/>
          <p:nvPr/>
        </p:nvSpPr>
        <p:spPr>
          <a:xfrm>
            <a:off x="6120000" y="2551773"/>
            <a:ext cx="2560200" cy="1067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2"/>
          <p:cNvSpPr/>
          <p:nvPr/>
        </p:nvSpPr>
        <p:spPr>
          <a:xfrm>
            <a:off x="3291900" y="2551782"/>
            <a:ext cx="2560200" cy="1067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32"/>
          <p:cNvSpPr/>
          <p:nvPr/>
        </p:nvSpPr>
        <p:spPr>
          <a:xfrm>
            <a:off x="463800" y="2551773"/>
            <a:ext cx="2560200" cy="1067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32"/>
          <p:cNvSpPr txBox="1"/>
          <p:nvPr/>
        </p:nvSpPr>
        <p:spPr>
          <a:xfrm>
            <a:off x="6123563" y="3619448"/>
            <a:ext cx="2553300" cy="3456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302" name="Google Shape;302;p32"/>
          <p:cNvSpPr txBox="1"/>
          <p:nvPr/>
        </p:nvSpPr>
        <p:spPr>
          <a:xfrm>
            <a:off x="467363" y="3619448"/>
            <a:ext cx="2553300" cy="3456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303" name="Google Shape;303;p32"/>
          <p:cNvSpPr txBox="1"/>
          <p:nvPr/>
        </p:nvSpPr>
        <p:spPr>
          <a:xfrm>
            <a:off x="3295463" y="3619454"/>
            <a:ext cx="2553300" cy="34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 4">
  <p:cSld name="CUSTOM_17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225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3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07" name="Google Shape;307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58926" y="4150897"/>
            <a:ext cx="1414025" cy="12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7967964" y="4293802"/>
            <a:ext cx="1414025" cy="12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8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3762551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325" y="3762551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-38650"/>
            <a:ext cx="3300524" cy="297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5843475" y="0"/>
            <a:ext cx="3300524" cy="2978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4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 6">
  <p:cSld name="CUSTOM_19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71524" y="-514075"/>
            <a:ext cx="2933449" cy="264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972867" y="-514075"/>
            <a:ext cx="2933449" cy="264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43325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5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4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6"/>
          <p:cNvSpPr txBox="1"/>
          <p:nvPr>
            <p:ph type="ctrTitle"/>
          </p:nvPr>
        </p:nvSpPr>
        <p:spPr>
          <a:xfrm flipH="1">
            <a:off x="457200" y="44438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24" name="Google Shape;324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25279" y="-316900"/>
            <a:ext cx="3071650" cy="277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605746" y="-315767"/>
            <a:ext cx="3071650" cy="277154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7"/>
          <p:cNvSpPr txBox="1"/>
          <p:nvPr>
            <p:ph type="ctrTitle"/>
          </p:nvPr>
        </p:nvSpPr>
        <p:spPr>
          <a:xfrm flipH="1">
            <a:off x="540000" y="441718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50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225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8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2" name="Google Shape;332;p38"/>
          <p:cNvSpPr txBox="1"/>
          <p:nvPr>
            <p:ph idx="1" type="subTitle"/>
          </p:nvPr>
        </p:nvSpPr>
        <p:spPr>
          <a:xfrm>
            <a:off x="1203833" y="2719326"/>
            <a:ext cx="2240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38"/>
          <p:cNvSpPr txBox="1"/>
          <p:nvPr>
            <p:ph idx="2" type="subTitle"/>
          </p:nvPr>
        </p:nvSpPr>
        <p:spPr>
          <a:xfrm>
            <a:off x="4766489" y="3583682"/>
            <a:ext cx="22992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38"/>
          <p:cNvSpPr txBox="1"/>
          <p:nvPr>
            <p:ph idx="3" type="subTitle"/>
          </p:nvPr>
        </p:nvSpPr>
        <p:spPr>
          <a:xfrm>
            <a:off x="4772499" y="1802770"/>
            <a:ext cx="22992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38"/>
          <p:cNvSpPr txBox="1"/>
          <p:nvPr>
            <p:ph idx="4" type="subTitle"/>
          </p:nvPr>
        </p:nvSpPr>
        <p:spPr>
          <a:xfrm>
            <a:off x="1203833" y="2196338"/>
            <a:ext cx="2240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36" name="Google Shape;336;p38"/>
          <p:cNvSpPr txBox="1"/>
          <p:nvPr>
            <p:ph idx="5" type="subTitle"/>
          </p:nvPr>
        </p:nvSpPr>
        <p:spPr>
          <a:xfrm>
            <a:off x="4798042" y="3079150"/>
            <a:ext cx="2273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37" name="Google Shape;337;p38"/>
          <p:cNvSpPr txBox="1"/>
          <p:nvPr>
            <p:ph idx="6" type="subTitle"/>
          </p:nvPr>
        </p:nvSpPr>
        <p:spPr>
          <a:xfrm>
            <a:off x="4772499" y="1272083"/>
            <a:ext cx="2299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6">
  <p:cSld name="CUSTOM_5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/>
          <p:nvPr>
            <p:ph type="ctrTitle"/>
          </p:nvPr>
        </p:nvSpPr>
        <p:spPr>
          <a:xfrm flipH="1">
            <a:off x="457200" y="43704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40" name="Google Shape;34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2440291" y="391388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94051" y="391388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540059" y="-586073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96724" y="-59024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9"/>
          <p:cNvSpPr txBox="1"/>
          <p:nvPr>
            <p:ph idx="1" type="subTitle"/>
          </p:nvPr>
        </p:nvSpPr>
        <p:spPr>
          <a:xfrm>
            <a:off x="672350" y="1887930"/>
            <a:ext cx="19566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39"/>
          <p:cNvSpPr txBox="1"/>
          <p:nvPr>
            <p:ph idx="2" type="subTitle"/>
          </p:nvPr>
        </p:nvSpPr>
        <p:spPr>
          <a:xfrm>
            <a:off x="3580500" y="3409864"/>
            <a:ext cx="19566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39"/>
          <p:cNvSpPr txBox="1"/>
          <p:nvPr>
            <p:ph idx="3" type="subTitle"/>
          </p:nvPr>
        </p:nvSpPr>
        <p:spPr>
          <a:xfrm>
            <a:off x="6515100" y="1895625"/>
            <a:ext cx="19344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39"/>
          <p:cNvSpPr txBox="1"/>
          <p:nvPr>
            <p:ph idx="4" type="subTitle"/>
          </p:nvPr>
        </p:nvSpPr>
        <p:spPr>
          <a:xfrm>
            <a:off x="683450" y="1561974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48" name="Google Shape;348;p39"/>
          <p:cNvSpPr txBox="1"/>
          <p:nvPr>
            <p:ph idx="5" type="subTitle"/>
          </p:nvPr>
        </p:nvSpPr>
        <p:spPr>
          <a:xfrm>
            <a:off x="3591600" y="3070826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49" name="Google Shape;349;p39"/>
          <p:cNvSpPr txBox="1"/>
          <p:nvPr>
            <p:ph idx="6" type="subTitle"/>
          </p:nvPr>
        </p:nvSpPr>
        <p:spPr>
          <a:xfrm>
            <a:off x="6515100" y="1561974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7">
  <p:cSld name="CUSTOM_52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 txBox="1"/>
          <p:nvPr>
            <p:ph type="ctrTitle"/>
          </p:nvPr>
        </p:nvSpPr>
        <p:spPr>
          <a:xfrm flipH="1">
            <a:off x="457200" y="437050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52" name="Google Shape;35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>
            <p:ph idx="1" type="subTitle"/>
          </p:nvPr>
        </p:nvSpPr>
        <p:spPr>
          <a:xfrm>
            <a:off x="1700600" y="2921393"/>
            <a:ext cx="1395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40"/>
          <p:cNvSpPr txBox="1"/>
          <p:nvPr>
            <p:ph idx="2" type="subTitle"/>
          </p:nvPr>
        </p:nvSpPr>
        <p:spPr>
          <a:xfrm>
            <a:off x="1553500" y="2529762"/>
            <a:ext cx="1643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55" name="Google Shape;355;p40"/>
          <p:cNvSpPr txBox="1"/>
          <p:nvPr>
            <p:ph idx="3" type="subTitle"/>
          </p:nvPr>
        </p:nvSpPr>
        <p:spPr>
          <a:xfrm>
            <a:off x="1691000" y="2027255"/>
            <a:ext cx="1395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56" name="Google Shape;356;p40"/>
          <p:cNvSpPr txBox="1"/>
          <p:nvPr>
            <p:ph idx="4" type="subTitle"/>
          </p:nvPr>
        </p:nvSpPr>
        <p:spPr>
          <a:xfrm>
            <a:off x="5929000" y="2926550"/>
            <a:ext cx="1643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40"/>
          <p:cNvSpPr txBox="1"/>
          <p:nvPr>
            <p:ph idx="5" type="subTitle"/>
          </p:nvPr>
        </p:nvSpPr>
        <p:spPr>
          <a:xfrm>
            <a:off x="5905750" y="2518950"/>
            <a:ext cx="16896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58" name="Google Shape;358;p40"/>
          <p:cNvSpPr txBox="1"/>
          <p:nvPr>
            <p:ph idx="6" type="subTitle"/>
          </p:nvPr>
        </p:nvSpPr>
        <p:spPr>
          <a:xfrm>
            <a:off x="6001300" y="2032688"/>
            <a:ext cx="14985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59" name="Google Shape;359;p40"/>
          <p:cNvSpPr txBox="1"/>
          <p:nvPr>
            <p:ph idx="7" type="subTitle"/>
          </p:nvPr>
        </p:nvSpPr>
        <p:spPr>
          <a:xfrm>
            <a:off x="3768500" y="3407943"/>
            <a:ext cx="1606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p40"/>
          <p:cNvSpPr txBox="1"/>
          <p:nvPr>
            <p:ph idx="8" type="subTitle"/>
          </p:nvPr>
        </p:nvSpPr>
        <p:spPr>
          <a:xfrm>
            <a:off x="3604790" y="3039918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1" name="Google Shape;361;p40"/>
          <p:cNvSpPr txBox="1"/>
          <p:nvPr>
            <p:ph idx="9" type="subTitle"/>
          </p:nvPr>
        </p:nvSpPr>
        <p:spPr>
          <a:xfrm>
            <a:off x="3604790" y="2529480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2" name="Google Shape;362;p40"/>
          <p:cNvSpPr/>
          <p:nvPr/>
        </p:nvSpPr>
        <p:spPr>
          <a:xfrm>
            <a:off x="3577850" y="1722475"/>
            <a:ext cx="1988100" cy="2905200"/>
          </a:xfrm>
          <a:prstGeom prst="rect">
            <a:avLst/>
          </a:prstGeom>
          <a:solidFill>
            <a:srgbClr val="FFFFFF">
              <a:alpha val="11764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40"/>
          <p:cNvSpPr/>
          <p:nvPr/>
        </p:nvSpPr>
        <p:spPr>
          <a:xfrm>
            <a:off x="5756500" y="1177900"/>
            <a:ext cx="1988100" cy="2905200"/>
          </a:xfrm>
          <a:prstGeom prst="rect">
            <a:avLst/>
          </a:prstGeom>
          <a:solidFill>
            <a:srgbClr val="FFFFFF">
              <a:alpha val="11764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40"/>
          <p:cNvSpPr/>
          <p:nvPr/>
        </p:nvSpPr>
        <p:spPr>
          <a:xfrm>
            <a:off x="1399400" y="1177900"/>
            <a:ext cx="1988100" cy="2905200"/>
          </a:xfrm>
          <a:prstGeom prst="rect">
            <a:avLst/>
          </a:prstGeom>
          <a:solidFill>
            <a:srgbClr val="FFFFFF">
              <a:alpha val="11764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5" name="Google Shape;365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125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36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ctrTitle"/>
          </p:nvPr>
        </p:nvSpPr>
        <p:spPr>
          <a:xfrm>
            <a:off x="657228" y="1778585"/>
            <a:ext cx="1959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657228" y="2252441"/>
            <a:ext cx="19593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8" name="Google Shape;38;p5"/>
          <p:cNvSpPr txBox="1"/>
          <p:nvPr>
            <p:ph idx="2" type="ctrTitle"/>
          </p:nvPr>
        </p:nvSpPr>
        <p:spPr>
          <a:xfrm>
            <a:off x="693636" y="3580934"/>
            <a:ext cx="190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" name="Google Shape;39;p5"/>
          <p:cNvSpPr txBox="1"/>
          <p:nvPr>
            <p:ph idx="3" type="subTitle"/>
          </p:nvPr>
        </p:nvSpPr>
        <p:spPr>
          <a:xfrm>
            <a:off x="693636" y="4036206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0" name="Google Shape;40;p5"/>
          <p:cNvSpPr txBox="1"/>
          <p:nvPr>
            <p:ph idx="4" type="ctrTitle"/>
          </p:nvPr>
        </p:nvSpPr>
        <p:spPr>
          <a:xfrm>
            <a:off x="3207532" y="1784778"/>
            <a:ext cx="1799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5"/>
          <p:cNvSpPr txBox="1"/>
          <p:nvPr>
            <p:ph idx="5" type="subTitle"/>
          </p:nvPr>
        </p:nvSpPr>
        <p:spPr>
          <a:xfrm>
            <a:off x="3188332" y="2252437"/>
            <a:ext cx="18381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2" name="Google Shape;42;p5"/>
          <p:cNvSpPr txBox="1"/>
          <p:nvPr>
            <p:ph idx="6" type="ctrTitle"/>
          </p:nvPr>
        </p:nvSpPr>
        <p:spPr>
          <a:xfrm>
            <a:off x="3233530" y="358093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" name="Google Shape;43;p5"/>
          <p:cNvSpPr txBox="1"/>
          <p:nvPr>
            <p:ph idx="7" type="subTitle"/>
          </p:nvPr>
        </p:nvSpPr>
        <p:spPr>
          <a:xfrm>
            <a:off x="3157180" y="4036206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" name="Google Shape;44;p5"/>
          <p:cNvSpPr txBox="1"/>
          <p:nvPr>
            <p:ph idx="8" type="ctrTitle"/>
          </p:nvPr>
        </p:nvSpPr>
        <p:spPr>
          <a:xfrm>
            <a:off x="579450" y="401450"/>
            <a:ext cx="4593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" name="Google Shape;45;p5"/>
          <p:cNvSpPr txBox="1"/>
          <p:nvPr>
            <p:ph idx="9" type="title"/>
          </p:nvPr>
        </p:nvSpPr>
        <p:spPr>
          <a:xfrm>
            <a:off x="683628" y="1358010"/>
            <a:ext cx="190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3" type="title"/>
          </p:nvPr>
        </p:nvSpPr>
        <p:spPr>
          <a:xfrm>
            <a:off x="693636" y="3141768"/>
            <a:ext cx="190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4" type="title"/>
          </p:nvPr>
        </p:nvSpPr>
        <p:spPr>
          <a:xfrm>
            <a:off x="3180682" y="1370400"/>
            <a:ext cx="1853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5" type="title"/>
          </p:nvPr>
        </p:nvSpPr>
        <p:spPr>
          <a:xfrm>
            <a:off x="3233530" y="314177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pic>
        <p:nvPicPr>
          <p:cNvPr id="49" name="Google Shape;49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5341276" y="2195283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5341276" y="-48298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5"/>
          <p:cNvSpPr/>
          <p:nvPr/>
        </p:nvSpPr>
        <p:spPr>
          <a:xfrm>
            <a:off x="3042082" y="12638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581586" y="30373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579457" y="12638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3045130" y="30373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8">
  <p:cSld name="CUSTOM_54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1"/>
          <p:cNvSpPr txBox="1"/>
          <p:nvPr>
            <p:ph idx="1" type="subTitle"/>
          </p:nvPr>
        </p:nvSpPr>
        <p:spPr>
          <a:xfrm>
            <a:off x="974900" y="3744804"/>
            <a:ext cx="21570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41"/>
          <p:cNvSpPr txBox="1"/>
          <p:nvPr>
            <p:ph idx="2" type="subTitle"/>
          </p:nvPr>
        </p:nvSpPr>
        <p:spPr>
          <a:xfrm>
            <a:off x="3554325" y="3744826"/>
            <a:ext cx="2144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41"/>
          <p:cNvSpPr txBox="1"/>
          <p:nvPr>
            <p:ph idx="3" type="subTitle"/>
          </p:nvPr>
        </p:nvSpPr>
        <p:spPr>
          <a:xfrm>
            <a:off x="6002400" y="3747226"/>
            <a:ext cx="2144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41"/>
          <p:cNvSpPr txBox="1"/>
          <p:nvPr>
            <p:ph idx="4" type="subTitle"/>
          </p:nvPr>
        </p:nvSpPr>
        <p:spPr>
          <a:xfrm>
            <a:off x="965900" y="3428412"/>
            <a:ext cx="2175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1" name="Google Shape;371;p41"/>
          <p:cNvSpPr txBox="1"/>
          <p:nvPr>
            <p:ph idx="5" type="subTitle"/>
          </p:nvPr>
        </p:nvSpPr>
        <p:spPr>
          <a:xfrm>
            <a:off x="3566479" y="3439312"/>
            <a:ext cx="2144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2" name="Google Shape;372;p41"/>
          <p:cNvSpPr txBox="1"/>
          <p:nvPr>
            <p:ph idx="6" type="subTitle"/>
          </p:nvPr>
        </p:nvSpPr>
        <p:spPr>
          <a:xfrm>
            <a:off x="5987250" y="3439300"/>
            <a:ext cx="2175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pic>
        <p:nvPicPr>
          <p:cNvPr id="373" name="Google Shape;373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325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43325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41"/>
          <p:cNvSpPr txBox="1"/>
          <p:nvPr>
            <p:ph type="ctrTitle"/>
          </p:nvPr>
        </p:nvSpPr>
        <p:spPr>
          <a:xfrm flipH="1">
            <a:off x="457200" y="445025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2"/>
          <p:cNvSpPr txBox="1"/>
          <p:nvPr>
            <p:ph idx="1" type="subTitle"/>
          </p:nvPr>
        </p:nvSpPr>
        <p:spPr>
          <a:xfrm>
            <a:off x="2101725" y="3712858"/>
            <a:ext cx="21750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42"/>
          <p:cNvSpPr txBox="1"/>
          <p:nvPr>
            <p:ph idx="2" type="subTitle"/>
          </p:nvPr>
        </p:nvSpPr>
        <p:spPr>
          <a:xfrm>
            <a:off x="4789400" y="3715662"/>
            <a:ext cx="21750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42"/>
          <p:cNvSpPr txBox="1"/>
          <p:nvPr>
            <p:ph idx="3" type="subTitle"/>
          </p:nvPr>
        </p:nvSpPr>
        <p:spPr>
          <a:xfrm>
            <a:off x="2101725" y="3396845"/>
            <a:ext cx="2175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82" name="Google Shape;382;p42"/>
          <p:cNvSpPr txBox="1"/>
          <p:nvPr>
            <p:ph idx="4" type="subTitle"/>
          </p:nvPr>
        </p:nvSpPr>
        <p:spPr>
          <a:xfrm>
            <a:off x="4789400" y="3395392"/>
            <a:ext cx="2157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pic>
        <p:nvPicPr>
          <p:cNvPr id="383" name="Google Shape;383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325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43325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2"/>
          <p:cNvSpPr txBox="1"/>
          <p:nvPr>
            <p:ph type="ctrTitle"/>
          </p:nvPr>
        </p:nvSpPr>
        <p:spPr>
          <a:xfrm flipH="1">
            <a:off x="457200" y="445025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5">
  <p:cSld name="CUSTOM_23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3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0" name="Google Shape;390;p43"/>
          <p:cNvSpPr txBox="1"/>
          <p:nvPr>
            <p:ph idx="2" type="ctrTitle"/>
          </p:nvPr>
        </p:nvSpPr>
        <p:spPr>
          <a:xfrm>
            <a:off x="1690457" y="1900424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1" name="Google Shape;391;p43"/>
          <p:cNvSpPr txBox="1"/>
          <p:nvPr>
            <p:ph idx="1" type="subTitle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2" name="Google Shape;392;p43"/>
          <p:cNvSpPr txBox="1"/>
          <p:nvPr>
            <p:ph idx="3" type="ctrTitle"/>
          </p:nvPr>
        </p:nvSpPr>
        <p:spPr>
          <a:xfrm>
            <a:off x="1690457" y="3405003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3" name="Google Shape;393;p43"/>
          <p:cNvSpPr txBox="1"/>
          <p:nvPr>
            <p:ph idx="4" type="subTitle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4" name="Google Shape;394;p43"/>
          <p:cNvSpPr txBox="1"/>
          <p:nvPr>
            <p:ph idx="5" type="ctrTitle"/>
          </p:nvPr>
        </p:nvSpPr>
        <p:spPr>
          <a:xfrm>
            <a:off x="4824357" y="1900424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5" name="Google Shape;395;p43"/>
          <p:cNvSpPr txBox="1"/>
          <p:nvPr>
            <p:ph idx="6" type="subTitle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6" name="Google Shape;396;p43"/>
          <p:cNvSpPr txBox="1"/>
          <p:nvPr>
            <p:ph idx="7" type="ctrTitle"/>
          </p:nvPr>
        </p:nvSpPr>
        <p:spPr>
          <a:xfrm>
            <a:off x="4824357" y="3405003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7" name="Google Shape;397;p43"/>
          <p:cNvSpPr txBox="1"/>
          <p:nvPr>
            <p:ph idx="8" type="subTitle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398" name="Google Shape;398;p43"/>
          <p:cNvCxnSpPr/>
          <p:nvPr/>
        </p:nvCxnSpPr>
        <p:spPr>
          <a:xfrm>
            <a:off x="2273400" y="2110663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9" name="Google Shape;399;p43"/>
          <p:cNvCxnSpPr/>
          <p:nvPr/>
        </p:nvCxnSpPr>
        <p:spPr>
          <a:xfrm>
            <a:off x="2273400" y="3627438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00" name="Google Shape;40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5400000">
            <a:off x="6941050" y="-576048"/>
            <a:ext cx="2754276" cy="248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134550" y="-576388"/>
            <a:ext cx="2754276" cy="248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144075" y="3612343"/>
            <a:ext cx="2754276" cy="248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5400000">
            <a:off x="6931525" y="3621493"/>
            <a:ext cx="2754276" cy="248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6">
  <p:cSld name="CUSTOM_24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4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6" name="Google Shape;406;p44"/>
          <p:cNvSpPr txBox="1"/>
          <p:nvPr>
            <p:ph idx="2" type="ctrTitle"/>
          </p:nvPr>
        </p:nvSpPr>
        <p:spPr>
          <a:xfrm>
            <a:off x="229439" y="2376009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7" name="Google Shape;407;p44"/>
          <p:cNvSpPr txBox="1"/>
          <p:nvPr>
            <p:ph idx="1" type="subTitle"/>
          </p:nvPr>
        </p:nvSpPr>
        <p:spPr>
          <a:xfrm>
            <a:off x="590789" y="2837472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08" name="Google Shape;408;p44"/>
          <p:cNvSpPr txBox="1"/>
          <p:nvPr>
            <p:ph idx="3" type="ctrTitle"/>
          </p:nvPr>
        </p:nvSpPr>
        <p:spPr>
          <a:xfrm>
            <a:off x="2243273" y="2381109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9" name="Google Shape;409;p44"/>
          <p:cNvSpPr txBox="1"/>
          <p:nvPr>
            <p:ph idx="4" type="subTitle"/>
          </p:nvPr>
        </p:nvSpPr>
        <p:spPr>
          <a:xfrm>
            <a:off x="2604623" y="2842572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10" name="Google Shape;410;p44"/>
          <p:cNvSpPr txBox="1"/>
          <p:nvPr>
            <p:ph idx="5" type="ctrTitle"/>
          </p:nvPr>
        </p:nvSpPr>
        <p:spPr>
          <a:xfrm>
            <a:off x="4285903" y="2386506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1" name="Google Shape;411;p44"/>
          <p:cNvSpPr txBox="1"/>
          <p:nvPr>
            <p:ph idx="6" type="subTitle"/>
          </p:nvPr>
        </p:nvSpPr>
        <p:spPr>
          <a:xfrm>
            <a:off x="4647253" y="2847969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12" name="Google Shape;412;p44"/>
          <p:cNvSpPr txBox="1"/>
          <p:nvPr>
            <p:ph idx="7" type="ctrTitle"/>
          </p:nvPr>
        </p:nvSpPr>
        <p:spPr>
          <a:xfrm>
            <a:off x="6290426" y="2391606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3" name="Google Shape;413;p44"/>
          <p:cNvSpPr txBox="1"/>
          <p:nvPr>
            <p:ph idx="8" type="subTitle"/>
          </p:nvPr>
        </p:nvSpPr>
        <p:spPr>
          <a:xfrm>
            <a:off x="6651776" y="2853069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414" name="Google Shape;414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7071825" y="-58113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208780" y="363887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52804" y="3644024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" y="-58141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4"/>
          <p:cNvSpPr/>
          <p:nvPr/>
        </p:nvSpPr>
        <p:spPr>
          <a:xfrm>
            <a:off x="5173671" y="1733509"/>
            <a:ext cx="853640" cy="73872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44"/>
          <p:cNvSpPr/>
          <p:nvPr/>
        </p:nvSpPr>
        <p:spPr>
          <a:xfrm>
            <a:off x="3131041" y="1723025"/>
            <a:ext cx="853640" cy="73872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44"/>
          <p:cNvSpPr/>
          <p:nvPr/>
        </p:nvSpPr>
        <p:spPr>
          <a:xfrm>
            <a:off x="7178193" y="1733522"/>
            <a:ext cx="853640" cy="73872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44"/>
          <p:cNvSpPr/>
          <p:nvPr/>
        </p:nvSpPr>
        <p:spPr>
          <a:xfrm>
            <a:off x="1117206" y="1723013"/>
            <a:ext cx="853640" cy="73872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55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5"/>
          <p:cNvSpPr txBox="1"/>
          <p:nvPr>
            <p:ph type="ctrTitle"/>
          </p:nvPr>
        </p:nvSpPr>
        <p:spPr>
          <a:xfrm flipH="1">
            <a:off x="540000" y="452026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4" name="Google Shape;424;p45"/>
          <p:cNvSpPr txBox="1"/>
          <p:nvPr>
            <p:ph idx="1" type="subTitle"/>
          </p:nvPr>
        </p:nvSpPr>
        <p:spPr>
          <a:xfrm>
            <a:off x="772100" y="1791299"/>
            <a:ext cx="2013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425" name="Google Shape;425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7071825" y="-58113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208780" y="363887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52804" y="3644024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" y="-58141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45"/>
          <p:cNvSpPr txBox="1"/>
          <p:nvPr>
            <p:ph idx="2" type="title"/>
          </p:nvPr>
        </p:nvSpPr>
        <p:spPr>
          <a:xfrm>
            <a:off x="772100" y="1481125"/>
            <a:ext cx="20136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30" name="Google Shape;430;p45"/>
          <p:cNvSpPr txBox="1"/>
          <p:nvPr>
            <p:ph idx="3" type="subTitle"/>
          </p:nvPr>
        </p:nvSpPr>
        <p:spPr>
          <a:xfrm>
            <a:off x="763375" y="2854584"/>
            <a:ext cx="2013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31" name="Google Shape;431;p45"/>
          <p:cNvSpPr txBox="1"/>
          <p:nvPr>
            <p:ph idx="4" type="title"/>
          </p:nvPr>
        </p:nvSpPr>
        <p:spPr>
          <a:xfrm>
            <a:off x="763375" y="2549389"/>
            <a:ext cx="20136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32" name="Google Shape;432;p45"/>
          <p:cNvSpPr txBox="1"/>
          <p:nvPr>
            <p:ph idx="5" type="subTitle"/>
          </p:nvPr>
        </p:nvSpPr>
        <p:spPr>
          <a:xfrm>
            <a:off x="6369350" y="1791299"/>
            <a:ext cx="2013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33" name="Google Shape;433;p45"/>
          <p:cNvSpPr txBox="1"/>
          <p:nvPr>
            <p:ph idx="6" type="title"/>
          </p:nvPr>
        </p:nvSpPr>
        <p:spPr>
          <a:xfrm>
            <a:off x="6369300" y="1481125"/>
            <a:ext cx="20136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34" name="Google Shape;434;p45"/>
          <p:cNvSpPr txBox="1"/>
          <p:nvPr>
            <p:ph idx="7" type="subTitle"/>
          </p:nvPr>
        </p:nvSpPr>
        <p:spPr>
          <a:xfrm>
            <a:off x="6369300" y="2849652"/>
            <a:ext cx="2013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35" name="Google Shape;435;p45"/>
          <p:cNvSpPr txBox="1"/>
          <p:nvPr>
            <p:ph idx="8" type="title"/>
          </p:nvPr>
        </p:nvSpPr>
        <p:spPr>
          <a:xfrm>
            <a:off x="6369300" y="2549402"/>
            <a:ext cx="20136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56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6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8" name="Google Shape;438;p46"/>
          <p:cNvSpPr txBox="1"/>
          <p:nvPr>
            <p:ph idx="1" type="subTitle"/>
          </p:nvPr>
        </p:nvSpPr>
        <p:spPr>
          <a:xfrm>
            <a:off x="1132000" y="3432862"/>
            <a:ext cx="18741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439" name="Google Shape;43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" y="-58141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46"/>
          <p:cNvSpPr txBox="1"/>
          <p:nvPr>
            <p:ph idx="2" type="title"/>
          </p:nvPr>
        </p:nvSpPr>
        <p:spPr>
          <a:xfrm>
            <a:off x="3725850" y="2029263"/>
            <a:ext cx="15159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41" name="Google Shape;441;p46"/>
          <p:cNvSpPr txBox="1"/>
          <p:nvPr>
            <p:ph idx="3" type="title"/>
          </p:nvPr>
        </p:nvSpPr>
        <p:spPr>
          <a:xfrm>
            <a:off x="3022450" y="3601675"/>
            <a:ext cx="1407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42" name="Google Shape;442;p46"/>
          <p:cNvSpPr txBox="1"/>
          <p:nvPr>
            <p:ph idx="4" type="title"/>
          </p:nvPr>
        </p:nvSpPr>
        <p:spPr>
          <a:xfrm>
            <a:off x="4565843" y="3408687"/>
            <a:ext cx="685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43" name="Google Shape;443;p46"/>
          <p:cNvSpPr txBox="1"/>
          <p:nvPr>
            <p:ph idx="5" type="subTitle"/>
          </p:nvPr>
        </p:nvSpPr>
        <p:spPr>
          <a:xfrm>
            <a:off x="5445069" y="1751762"/>
            <a:ext cx="18687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4" name="Google Shape;444;p46"/>
          <p:cNvSpPr txBox="1"/>
          <p:nvPr>
            <p:ph idx="6" type="subTitle"/>
          </p:nvPr>
        </p:nvSpPr>
        <p:spPr>
          <a:xfrm>
            <a:off x="5326225" y="3441195"/>
            <a:ext cx="18741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5" name="Google Shape;445;p46"/>
          <p:cNvSpPr txBox="1"/>
          <p:nvPr>
            <p:ph idx="7" type="subTitle"/>
          </p:nvPr>
        </p:nvSpPr>
        <p:spPr>
          <a:xfrm>
            <a:off x="5439558" y="1986687"/>
            <a:ext cx="18687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6" name="Google Shape;446;p46"/>
          <p:cNvSpPr txBox="1"/>
          <p:nvPr>
            <p:ph idx="8" type="subTitle"/>
          </p:nvPr>
        </p:nvSpPr>
        <p:spPr>
          <a:xfrm>
            <a:off x="5328925" y="3808995"/>
            <a:ext cx="18687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7" name="Google Shape;447;p46"/>
          <p:cNvSpPr txBox="1"/>
          <p:nvPr>
            <p:ph idx="9" type="subTitle"/>
          </p:nvPr>
        </p:nvSpPr>
        <p:spPr>
          <a:xfrm>
            <a:off x="1132000" y="3592190"/>
            <a:ext cx="1874100" cy="7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62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7"/>
          <p:cNvSpPr txBox="1"/>
          <p:nvPr>
            <p:ph type="ctrTitle"/>
          </p:nvPr>
        </p:nvSpPr>
        <p:spPr>
          <a:xfrm flipH="1">
            <a:off x="540000" y="456180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450" name="Google Shape;450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7769829" y="-21083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929394" y="-13091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27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8"/>
          <p:cNvSpPr txBox="1"/>
          <p:nvPr>
            <p:ph type="ctrTitle"/>
          </p:nvPr>
        </p:nvSpPr>
        <p:spPr>
          <a:xfrm flipH="1">
            <a:off x="457200" y="444899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454" name="Google Shape;454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31825" y="-795109"/>
            <a:ext cx="3139825" cy="283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820369" y="-796531"/>
            <a:ext cx="3139825" cy="283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 8">
  <p:cSld name="CUSTOM_26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57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225" y="-914119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399149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49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2" name="Google Shape;462;p50"/>
          <p:cNvSpPr txBox="1"/>
          <p:nvPr>
            <p:ph hasCustomPrompt="1" type="title"/>
          </p:nvPr>
        </p:nvSpPr>
        <p:spPr>
          <a:xfrm>
            <a:off x="539999" y="1400065"/>
            <a:ext cx="80640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3" name="Google Shape;463;p50"/>
          <p:cNvSpPr txBox="1"/>
          <p:nvPr>
            <p:ph idx="1" type="subTitle"/>
          </p:nvPr>
        </p:nvSpPr>
        <p:spPr>
          <a:xfrm>
            <a:off x="537375" y="3235240"/>
            <a:ext cx="8066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464" name="Google Shape;464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945663" y="-346987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3414791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104897" y="-695083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945663" y="3773854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8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/>
          <p:nvPr>
            <p:ph idx="1" type="subTitle"/>
          </p:nvPr>
        </p:nvSpPr>
        <p:spPr>
          <a:xfrm>
            <a:off x="2722955" y="3329200"/>
            <a:ext cx="36981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9pPr>
          </a:lstStyle>
          <a:p/>
        </p:txBody>
      </p:sp>
      <p:sp>
        <p:nvSpPr>
          <p:cNvPr id="57" name="Google Shape;57;p6"/>
          <p:cNvSpPr txBox="1"/>
          <p:nvPr>
            <p:ph type="ctrTitle"/>
          </p:nvPr>
        </p:nvSpPr>
        <p:spPr>
          <a:xfrm>
            <a:off x="1710150" y="1328125"/>
            <a:ext cx="5723700" cy="18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58" name="Google Shape;5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079774" y="-405667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5988976" y="2112358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>
  <p:cSld name="CUSTOM_57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1"/>
          <p:cNvSpPr txBox="1"/>
          <p:nvPr>
            <p:ph type="title"/>
          </p:nvPr>
        </p:nvSpPr>
        <p:spPr>
          <a:xfrm>
            <a:off x="416676" y="1400075"/>
            <a:ext cx="60144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0"/>
              <a:buNone/>
              <a:defRPr sz="1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70" name="Google Shape;470;p51"/>
          <p:cNvSpPr txBox="1"/>
          <p:nvPr>
            <p:ph idx="1" type="subTitle"/>
          </p:nvPr>
        </p:nvSpPr>
        <p:spPr>
          <a:xfrm>
            <a:off x="540000" y="3159050"/>
            <a:ext cx="60165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471" name="Google Shape;471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43325" y="-1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6843315" y="306759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51"/>
          <p:cNvSpPr/>
          <p:nvPr/>
        </p:nvSpPr>
        <p:spPr>
          <a:xfrm rot="5400000">
            <a:off x="1688625" y="-740500"/>
            <a:ext cx="3179100" cy="655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9">
  <p:cSld name="CUSTOM_58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2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476" name="Google Shape;47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52"/>
          <p:cNvSpPr txBox="1"/>
          <p:nvPr>
            <p:ph idx="1" type="subTitle"/>
          </p:nvPr>
        </p:nvSpPr>
        <p:spPr>
          <a:xfrm>
            <a:off x="1758182" y="4055692"/>
            <a:ext cx="1217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8" name="Google Shape;478;p52"/>
          <p:cNvSpPr txBox="1"/>
          <p:nvPr>
            <p:ph idx="2" type="subTitle"/>
          </p:nvPr>
        </p:nvSpPr>
        <p:spPr>
          <a:xfrm>
            <a:off x="3939062" y="4070880"/>
            <a:ext cx="12624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9" name="Google Shape;479;p52"/>
          <p:cNvSpPr txBox="1"/>
          <p:nvPr>
            <p:ph idx="3" type="subTitle"/>
          </p:nvPr>
        </p:nvSpPr>
        <p:spPr>
          <a:xfrm>
            <a:off x="6187500" y="4069687"/>
            <a:ext cx="12624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52"/>
          <p:cNvSpPr txBox="1"/>
          <p:nvPr>
            <p:ph idx="4" type="subTitle"/>
          </p:nvPr>
        </p:nvSpPr>
        <p:spPr>
          <a:xfrm>
            <a:off x="1743882" y="3729155"/>
            <a:ext cx="1217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81" name="Google Shape;481;p52"/>
          <p:cNvSpPr txBox="1"/>
          <p:nvPr>
            <p:ph idx="5" type="subTitle"/>
          </p:nvPr>
        </p:nvSpPr>
        <p:spPr>
          <a:xfrm>
            <a:off x="3939062" y="3733800"/>
            <a:ext cx="1262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82" name="Google Shape;482;p52"/>
          <p:cNvSpPr txBox="1"/>
          <p:nvPr>
            <p:ph idx="6" type="subTitle"/>
          </p:nvPr>
        </p:nvSpPr>
        <p:spPr>
          <a:xfrm>
            <a:off x="6187600" y="3733632"/>
            <a:ext cx="1262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0">
  <p:cSld name="CUSTOM_59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2440291" y="376148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94051" y="376148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53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7" name="Google Shape;487;p53"/>
          <p:cNvSpPr txBox="1"/>
          <p:nvPr>
            <p:ph idx="1" type="subTitle"/>
          </p:nvPr>
        </p:nvSpPr>
        <p:spPr>
          <a:xfrm>
            <a:off x="768200" y="2833363"/>
            <a:ext cx="14319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8" name="Google Shape;488;p53"/>
          <p:cNvSpPr txBox="1"/>
          <p:nvPr>
            <p:ph idx="2" type="subTitle"/>
          </p:nvPr>
        </p:nvSpPr>
        <p:spPr>
          <a:xfrm>
            <a:off x="3833745" y="2843907"/>
            <a:ext cx="14319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53"/>
          <p:cNvSpPr txBox="1"/>
          <p:nvPr>
            <p:ph idx="3" type="subTitle"/>
          </p:nvPr>
        </p:nvSpPr>
        <p:spPr>
          <a:xfrm>
            <a:off x="6910975" y="2835788"/>
            <a:ext cx="14319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0" name="Google Shape;490;p53"/>
          <p:cNvSpPr txBox="1"/>
          <p:nvPr>
            <p:ph idx="4" type="subTitle"/>
          </p:nvPr>
        </p:nvSpPr>
        <p:spPr>
          <a:xfrm>
            <a:off x="768200" y="2472707"/>
            <a:ext cx="14319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91" name="Google Shape;491;p53"/>
          <p:cNvSpPr txBox="1"/>
          <p:nvPr>
            <p:ph idx="5" type="subTitle"/>
          </p:nvPr>
        </p:nvSpPr>
        <p:spPr>
          <a:xfrm>
            <a:off x="3833875" y="2472725"/>
            <a:ext cx="1431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92" name="Google Shape;492;p53"/>
          <p:cNvSpPr txBox="1"/>
          <p:nvPr>
            <p:ph idx="6" type="subTitle"/>
          </p:nvPr>
        </p:nvSpPr>
        <p:spPr>
          <a:xfrm>
            <a:off x="6911111" y="2476132"/>
            <a:ext cx="1431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93" name="Google Shape;493;p53"/>
          <p:cNvSpPr/>
          <p:nvPr/>
        </p:nvSpPr>
        <p:spPr>
          <a:xfrm rot="5400000">
            <a:off x="287567" y="1686614"/>
            <a:ext cx="2394897" cy="207586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53"/>
          <p:cNvSpPr/>
          <p:nvPr/>
        </p:nvSpPr>
        <p:spPr>
          <a:xfrm rot="5400000">
            <a:off x="1194834" y="1350189"/>
            <a:ext cx="578916" cy="50179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53"/>
          <p:cNvSpPr/>
          <p:nvPr/>
        </p:nvSpPr>
        <p:spPr>
          <a:xfrm rot="5400000">
            <a:off x="3385220" y="1686614"/>
            <a:ext cx="2394897" cy="207586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53"/>
          <p:cNvSpPr/>
          <p:nvPr/>
        </p:nvSpPr>
        <p:spPr>
          <a:xfrm rot="5400000">
            <a:off x="6415442" y="1686614"/>
            <a:ext cx="2394897" cy="207586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53"/>
          <p:cNvSpPr/>
          <p:nvPr/>
        </p:nvSpPr>
        <p:spPr>
          <a:xfrm rot="5400000">
            <a:off x="7328448" y="1350201"/>
            <a:ext cx="578916" cy="50179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3"/>
          <p:cNvSpPr/>
          <p:nvPr/>
        </p:nvSpPr>
        <p:spPr>
          <a:xfrm rot="5400000">
            <a:off x="4290136" y="1350201"/>
            <a:ext cx="578916" cy="50179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9" name="Google Shape;49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1810644" y="-1661952"/>
            <a:ext cx="3711324" cy="334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7">
  <p:cSld name="CUSTOM_60"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225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54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3" name="Google Shape;503;p54"/>
          <p:cNvSpPr txBox="1"/>
          <p:nvPr>
            <p:ph idx="2" type="ctrTitle"/>
          </p:nvPr>
        </p:nvSpPr>
        <p:spPr>
          <a:xfrm>
            <a:off x="2393800" y="3851557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04" name="Google Shape;504;p54"/>
          <p:cNvSpPr txBox="1"/>
          <p:nvPr>
            <p:ph idx="1" type="subTitle"/>
          </p:nvPr>
        </p:nvSpPr>
        <p:spPr>
          <a:xfrm>
            <a:off x="2393800" y="4112538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5" name="Google Shape;505;p54"/>
          <p:cNvSpPr txBox="1"/>
          <p:nvPr>
            <p:ph idx="3" type="ctrTitle"/>
          </p:nvPr>
        </p:nvSpPr>
        <p:spPr>
          <a:xfrm>
            <a:off x="4454450" y="3859775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06" name="Google Shape;506;p54"/>
          <p:cNvSpPr txBox="1"/>
          <p:nvPr>
            <p:ph idx="4" type="subTitle"/>
          </p:nvPr>
        </p:nvSpPr>
        <p:spPr>
          <a:xfrm>
            <a:off x="4454600" y="4111838"/>
            <a:ext cx="1231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7" name="Google Shape;507;p54"/>
          <p:cNvSpPr txBox="1"/>
          <p:nvPr>
            <p:ph idx="5" type="ctrTitle"/>
          </p:nvPr>
        </p:nvSpPr>
        <p:spPr>
          <a:xfrm>
            <a:off x="3443775" y="1362901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08" name="Google Shape;508;p54"/>
          <p:cNvSpPr txBox="1"/>
          <p:nvPr>
            <p:ph idx="6" type="subTitle"/>
          </p:nvPr>
        </p:nvSpPr>
        <p:spPr>
          <a:xfrm>
            <a:off x="3443626" y="1656449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9" name="Google Shape;509;p54"/>
          <p:cNvSpPr txBox="1"/>
          <p:nvPr>
            <p:ph idx="7" type="ctrTitle"/>
          </p:nvPr>
        </p:nvSpPr>
        <p:spPr>
          <a:xfrm>
            <a:off x="5498425" y="1361363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10" name="Google Shape;510;p54"/>
          <p:cNvSpPr txBox="1"/>
          <p:nvPr>
            <p:ph idx="8" type="subTitle"/>
          </p:nvPr>
        </p:nvSpPr>
        <p:spPr>
          <a:xfrm>
            <a:off x="5498325" y="1654912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61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Google Shape;512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843325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55"/>
          <p:cNvSpPr txBox="1"/>
          <p:nvPr>
            <p:ph type="ctrTitle"/>
          </p:nvPr>
        </p:nvSpPr>
        <p:spPr>
          <a:xfrm flipH="1">
            <a:off x="622800" y="454555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5" name="Google Shape;515;p55"/>
          <p:cNvSpPr txBox="1"/>
          <p:nvPr>
            <p:ph idx="1" type="subTitle"/>
          </p:nvPr>
        </p:nvSpPr>
        <p:spPr>
          <a:xfrm>
            <a:off x="1573144" y="1489382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55"/>
          <p:cNvSpPr txBox="1"/>
          <p:nvPr>
            <p:ph idx="2" type="subTitle"/>
          </p:nvPr>
        </p:nvSpPr>
        <p:spPr>
          <a:xfrm>
            <a:off x="3787682" y="1491020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7" name="Google Shape;517;p55"/>
          <p:cNvSpPr txBox="1"/>
          <p:nvPr>
            <p:ph idx="3" type="subTitle"/>
          </p:nvPr>
        </p:nvSpPr>
        <p:spPr>
          <a:xfrm>
            <a:off x="6064122" y="1493420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8" name="Google Shape;518;p55"/>
          <p:cNvSpPr txBox="1"/>
          <p:nvPr>
            <p:ph idx="4" type="subTitle"/>
          </p:nvPr>
        </p:nvSpPr>
        <p:spPr>
          <a:xfrm>
            <a:off x="1573145" y="1060472"/>
            <a:ext cx="15558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19" name="Google Shape;519;p55"/>
          <p:cNvSpPr txBox="1"/>
          <p:nvPr>
            <p:ph idx="5" type="subTitle"/>
          </p:nvPr>
        </p:nvSpPr>
        <p:spPr>
          <a:xfrm>
            <a:off x="3787824" y="1072622"/>
            <a:ext cx="1555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20" name="Google Shape;520;p55"/>
          <p:cNvSpPr txBox="1"/>
          <p:nvPr>
            <p:ph idx="6" type="subTitle"/>
          </p:nvPr>
        </p:nvSpPr>
        <p:spPr>
          <a:xfrm>
            <a:off x="6064270" y="1065510"/>
            <a:ext cx="1555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21" name="Google Shape;521;p55"/>
          <p:cNvSpPr txBox="1"/>
          <p:nvPr>
            <p:ph idx="7" type="subTitle"/>
          </p:nvPr>
        </p:nvSpPr>
        <p:spPr>
          <a:xfrm>
            <a:off x="2692432" y="4157457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2" name="Google Shape;522;p55"/>
          <p:cNvSpPr txBox="1"/>
          <p:nvPr>
            <p:ph idx="8" type="subTitle"/>
          </p:nvPr>
        </p:nvSpPr>
        <p:spPr>
          <a:xfrm>
            <a:off x="4906147" y="4138965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3" name="Google Shape;523;p55"/>
          <p:cNvSpPr txBox="1"/>
          <p:nvPr>
            <p:ph idx="9" type="subTitle"/>
          </p:nvPr>
        </p:nvSpPr>
        <p:spPr>
          <a:xfrm>
            <a:off x="2692574" y="3773185"/>
            <a:ext cx="1555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24" name="Google Shape;524;p55"/>
          <p:cNvSpPr txBox="1"/>
          <p:nvPr>
            <p:ph idx="13" type="subTitle"/>
          </p:nvPr>
        </p:nvSpPr>
        <p:spPr>
          <a:xfrm>
            <a:off x="4906295" y="3774166"/>
            <a:ext cx="1555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28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51926" y="-466134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559554" y="-465583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552472" y="2791087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549518" y="2790536"/>
            <a:ext cx="3136825" cy="2830350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56"/>
          <p:cNvSpPr txBox="1"/>
          <p:nvPr>
            <p:ph type="ctrTitle"/>
          </p:nvPr>
        </p:nvSpPr>
        <p:spPr>
          <a:xfrm flipH="1">
            <a:off x="540000" y="507400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3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57"/>
          <p:cNvSpPr txBox="1"/>
          <p:nvPr>
            <p:ph type="ctrTitle"/>
          </p:nvPr>
        </p:nvSpPr>
        <p:spPr>
          <a:xfrm flipH="1">
            <a:off x="457200" y="44936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533" name="Google Shape;533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43313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12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CUSTOM_34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8"/>
          <p:cNvSpPr txBox="1"/>
          <p:nvPr>
            <p:ph type="ctrTitle"/>
          </p:nvPr>
        </p:nvSpPr>
        <p:spPr>
          <a:xfrm flipH="1">
            <a:off x="457200" y="1443030"/>
            <a:ext cx="26958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7" name="Google Shape;537;p58"/>
          <p:cNvSpPr txBox="1"/>
          <p:nvPr/>
        </p:nvSpPr>
        <p:spPr>
          <a:xfrm>
            <a:off x="3390325" y="2006627"/>
            <a:ext cx="28182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infographics &amp; images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4"/>
              </a:rPr>
              <a:t>Freepik</a:t>
            </a:r>
            <a:endParaRPr b="0" i="0" sz="12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13716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highlight>
                  <a:srgbClr val="FFD809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200" u="none" cap="none" strike="noStrike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8" name="Google Shape;538;p58"/>
          <p:cNvSpPr txBox="1"/>
          <p:nvPr>
            <p:ph idx="1" type="subTitle"/>
          </p:nvPr>
        </p:nvSpPr>
        <p:spPr>
          <a:xfrm>
            <a:off x="457188" y="2038763"/>
            <a:ext cx="26958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pic>
        <p:nvPicPr>
          <p:cNvPr id="539" name="Google Shape;539;p5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>
            <a:off x="5071778" y="-1374105"/>
            <a:ext cx="4072221" cy="3674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5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800000">
            <a:off x="5058749" y="2776786"/>
            <a:ext cx="4072221" cy="3674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33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59"/>
          <p:cNvSpPr txBox="1"/>
          <p:nvPr>
            <p:ph type="ctrTitle"/>
          </p:nvPr>
        </p:nvSpPr>
        <p:spPr>
          <a:xfrm flipH="1">
            <a:off x="540000" y="455570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3" name="Google Shape;543;p59"/>
          <p:cNvSpPr txBox="1"/>
          <p:nvPr>
            <p:ph idx="1" type="subTitle"/>
          </p:nvPr>
        </p:nvSpPr>
        <p:spPr>
          <a:xfrm>
            <a:off x="2588100" y="2210650"/>
            <a:ext cx="3967800" cy="18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4" name="Google Shape;544;p59">
            <a:hlinkClick r:id="rId2"/>
          </p:cNvPr>
          <p:cNvSpPr txBox="1"/>
          <p:nvPr>
            <p:ph idx="2" type="ctrTitle"/>
          </p:nvPr>
        </p:nvSpPr>
        <p:spPr>
          <a:xfrm>
            <a:off x="3224100" y="1799442"/>
            <a:ext cx="2695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545" name="Google Shape;545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247964" y="32876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-984228" y="3207767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29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0"/>
          <p:cNvSpPr txBox="1"/>
          <p:nvPr>
            <p:ph type="ctrTitle"/>
          </p:nvPr>
        </p:nvSpPr>
        <p:spPr>
          <a:xfrm flipH="1">
            <a:off x="540000" y="456180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549" name="Google Shape;549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70966" y="39734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918995" y="3893567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7769829" y="-21083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929394" y="-13091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3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/>
          <p:nvPr>
            <p:ph idx="1" type="subTitle"/>
          </p:nvPr>
        </p:nvSpPr>
        <p:spPr>
          <a:xfrm>
            <a:off x="4511650" y="3131900"/>
            <a:ext cx="37179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9pPr>
          </a:lstStyle>
          <a:p/>
        </p:txBody>
      </p:sp>
      <p:sp>
        <p:nvSpPr>
          <p:cNvPr id="62" name="Google Shape;62;p7"/>
          <p:cNvSpPr txBox="1"/>
          <p:nvPr>
            <p:ph type="ctrTitle"/>
          </p:nvPr>
        </p:nvSpPr>
        <p:spPr>
          <a:xfrm>
            <a:off x="4511650" y="1054625"/>
            <a:ext cx="3717900" cy="18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63" name="Google Shape;6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5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51926" y="-847134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559554" y="-846583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552472" y="2791087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549518" y="2790536"/>
            <a:ext cx="3136825" cy="2830350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62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1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43313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12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41_1"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247964" y="31352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984228" y="3055367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8"/>
          <p:cNvSpPr txBox="1"/>
          <p:nvPr>
            <p:ph type="ctrTitle"/>
          </p:nvPr>
        </p:nvSpPr>
        <p:spPr>
          <a:xfrm>
            <a:off x="4297175" y="2355550"/>
            <a:ext cx="42990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8" name="Google Shape;68;p8"/>
          <p:cNvSpPr txBox="1"/>
          <p:nvPr>
            <p:ph idx="2" type="title"/>
          </p:nvPr>
        </p:nvSpPr>
        <p:spPr>
          <a:xfrm>
            <a:off x="4297175" y="1317160"/>
            <a:ext cx="42990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69" name="Google Shape;69;p8"/>
          <p:cNvSpPr txBox="1"/>
          <p:nvPr>
            <p:ph idx="1" type="subTitle"/>
          </p:nvPr>
        </p:nvSpPr>
        <p:spPr>
          <a:xfrm>
            <a:off x="4297175" y="2900355"/>
            <a:ext cx="42990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70" name="Google Shape;7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5325110" y="-501568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5341276" y="2213857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9"/>
          <p:cNvSpPr txBox="1"/>
          <p:nvPr>
            <p:ph type="ctrTitle"/>
          </p:nvPr>
        </p:nvSpPr>
        <p:spPr>
          <a:xfrm>
            <a:off x="2422500" y="2348625"/>
            <a:ext cx="42990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" name="Google Shape;78;p9"/>
          <p:cNvSpPr txBox="1"/>
          <p:nvPr>
            <p:ph idx="2" type="title"/>
          </p:nvPr>
        </p:nvSpPr>
        <p:spPr>
          <a:xfrm>
            <a:off x="2422500" y="1296000"/>
            <a:ext cx="42990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9" name="Google Shape;79;p9"/>
          <p:cNvSpPr txBox="1"/>
          <p:nvPr>
            <p:ph idx="1" type="subTitle"/>
          </p:nvPr>
        </p:nvSpPr>
        <p:spPr>
          <a:xfrm>
            <a:off x="2422500" y="2893425"/>
            <a:ext cx="42990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0"/>
          <p:cNvSpPr txBox="1"/>
          <p:nvPr>
            <p:ph idx="1" type="subTitle"/>
          </p:nvPr>
        </p:nvSpPr>
        <p:spPr>
          <a:xfrm>
            <a:off x="5427750" y="1819787"/>
            <a:ext cx="28575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3" name="Google Shape;83;p10"/>
          <p:cNvSpPr txBox="1"/>
          <p:nvPr>
            <p:ph type="ctrTitle"/>
          </p:nvPr>
        </p:nvSpPr>
        <p:spPr>
          <a:xfrm flipH="1">
            <a:off x="5427750" y="981587"/>
            <a:ext cx="28575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84" name="Google Shape;8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-751762" y="3062175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718562" y="-116062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20.xml"/><Relationship Id="rId64" Type="http://schemas.openxmlformats.org/officeDocument/2006/relationships/theme" Target="../theme/theme1.xml"/><Relationship Id="rId63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quada One"/>
              <a:buNone/>
              <a:defRPr b="0" i="0" sz="3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 Light"/>
              <a:buChar char="●"/>
              <a:defRPr b="0" i="0" sz="18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 b="0" i="0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 b="0" i="0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 b="0" i="0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 b="0" i="0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 b="0" i="0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 b="0" i="0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 b="0" i="0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Condensed Light"/>
              <a:buChar char="■"/>
              <a:defRPr b="0" i="0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Relationship Id="rId4" Type="http://schemas.openxmlformats.org/officeDocument/2006/relationships/image" Target="../media/image7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Relationship Id="rId4" Type="http://schemas.openxmlformats.org/officeDocument/2006/relationships/image" Target="../media/image8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docs.google.com/spreadsheets/d/1EmCW05dTax-EnDYeo4xR-aiJeBpQm_a26wnpJvadGvg/copy" TargetMode="External"/><Relationship Id="rId4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ocs.google.com/spreadsheets/d/1EmCW05dTax-EnDYeo4xR-aiJeBpQm_a26wnpJvadGvg/copy" TargetMode="External"/><Relationship Id="rId4" Type="http://schemas.openxmlformats.org/officeDocument/2006/relationships/image" Target="../media/image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jpg"/><Relationship Id="rId4" Type="http://schemas.openxmlformats.org/officeDocument/2006/relationships/image" Target="../media/image10.jpg"/><Relationship Id="rId5" Type="http://schemas.openxmlformats.org/officeDocument/2006/relationships/image" Target="../media/image16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7.jpg"/><Relationship Id="rId4" Type="http://schemas.openxmlformats.org/officeDocument/2006/relationships/image" Target="../media/image11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s://docs.google.com/spreadsheets/d/1EmCW05dTax-EnDYeo4xR-aiJeBpQm_a26wnpJvadGvg/copy" TargetMode="External"/><Relationship Id="rId4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65"/>
          <p:cNvSpPr txBox="1"/>
          <p:nvPr>
            <p:ph type="title"/>
          </p:nvPr>
        </p:nvSpPr>
        <p:spPr>
          <a:xfrm>
            <a:off x="457200" y="2185750"/>
            <a:ext cx="8483700" cy="12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AI and the Job Market: Challenges and Opportunities</a:t>
            </a:r>
            <a:r>
              <a:rPr lang="en"/>
              <a:t> </a:t>
            </a:r>
            <a:endParaRPr/>
          </a:p>
        </p:txBody>
      </p:sp>
      <p:sp>
        <p:nvSpPr>
          <p:cNvPr id="572" name="Google Shape;572;p65"/>
          <p:cNvSpPr txBox="1"/>
          <p:nvPr>
            <p:ph idx="1" type="subTitle"/>
          </p:nvPr>
        </p:nvSpPr>
        <p:spPr>
          <a:xfrm>
            <a:off x="2861225" y="3736575"/>
            <a:ext cx="3816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Team3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111318104 郭冠榮  112999402 Kumaravel Sara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111C71008 何哲平  112C71002 李沛誼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112368006 崔士豪  </a:t>
            </a:r>
            <a:r>
              <a:rPr lang="en" sz="1400"/>
              <a:t>112368103 湯承霖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" name="Google Shape;657;p74"/>
          <p:cNvGrpSpPr/>
          <p:nvPr/>
        </p:nvGrpSpPr>
        <p:grpSpPr>
          <a:xfrm>
            <a:off x="2137119" y="1878652"/>
            <a:ext cx="338842" cy="336332"/>
            <a:chOff x="-56012425" y="1903275"/>
            <a:chExt cx="320600" cy="318225"/>
          </a:xfrm>
        </p:grpSpPr>
        <p:sp>
          <p:nvSpPr>
            <p:cNvPr id="658" name="Google Shape;658;p74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74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0" name="Google Shape;660;p74"/>
          <p:cNvGrpSpPr/>
          <p:nvPr/>
        </p:nvGrpSpPr>
        <p:grpSpPr>
          <a:xfrm>
            <a:off x="6527042" y="1878603"/>
            <a:ext cx="337997" cy="336411"/>
            <a:chOff x="-55620175" y="2686900"/>
            <a:chExt cx="319800" cy="318300"/>
          </a:xfrm>
        </p:grpSpPr>
        <p:sp>
          <p:nvSpPr>
            <p:cNvPr id="661" name="Google Shape;661;p74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74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74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74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5" name="Google Shape;665;p74"/>
          <p:cNvGrpSpPr/>
          <p:nvPr/>
        </p:nvGrpSpPr>
        <p:grpSpPr>
          <a:xfrm>
            <a:off x="4353522" y="1878648"/>
            <a:ext cx="295536" cy="336332"/>
            <a:chOff x="-56774050" y="1904075"/>
            <a:chExt cx="279625" cy="318225"/>
          </a:xfrm>
        </p:grpSpPr>
        <p:sp>
          <p:nvSpPr>
            <p:cNvPr id="666" name="Google Shape;666;p74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74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8" name="Google Shape;668;p74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669" name="Google Shape;669;p74"/>
          <p:cNvSpPr txBox="1"/>
          <p:nvPr>
            <p:ph idx="1" type="subTitle"/>
          </p:nvPr>
        </p:nvSpPr>
        <p:spPr>
          <a:xfrm>
            <a:off x="3716190" y="2765019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who this person is</a:t>
            </a:r>
            <a:endParaRPr/>
          </a:p>
        </p:txBody>
      </p:sp>
      <p:sp>
        <p:nvSpPr>
          <p:cNvPr id="670" name="Google Shape;670;p74"/>
          <p:cNvSpPr txBox="1"/>
          <p:nvPr>
            <p:ph idx="2" type="ctrTitle"/>
          </p:nvPr>
        </p:nvSpPr>
        <p:spPr>
          <a:xfrm>
            <a:off x="3716190" y="2062575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JOHN PATTERSON</a:t>
            </a:r>
            <a:endParaRPr/>
          </a:p>
        </p:txBody>
      </p:sp>
      <p:sp>
        <p:nvSpPr>
          <p:cNvPr id="671" name="Google Shape;671;p74"/>
          <p:cNvSpPr txBox="1"/>
          <p:nvPr>
            <p:ph idx="3" type="ctrTitle"/>
          </p:nvPr>
        </p:nvSpPr>
        <p:spPr>
          <a:xfrm>
            <a:off x="5910940" y="2066326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672" name="Google Shape;672;p74"/>
          <p:cNvSpPr txBox="1"/>
          <p:nvPr>
            <p:ph idx="4" type="subTitle"/>
          </p:nvPr>
        </p:nvSpPr>
        <p:spPr>
          <a:xfrm>
            <a:off x="5910940" y="2866007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who this person is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3" name="Google Shape;673;p74"/>
          <p:cNvSpPr txBox="1"/>
          <p:nvPr>
            <p:ph idx="5" type="ctrTitle"/>
          </p:nvPr>
        </p:nvSpPr>
        <p:spPr>
          <a:xfrm>
            <a:off x="1521440" y="2062585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674" name="Google Shape;674;p74"/>
          <p:cNvSpPr txBox="1"/>
          <p:nvPr>
            <p:ph idx="6" type="subTitle"/>
          </p:nvPr>
        </p:nvSpPr>
        <p:spPr>
          <a:xfrm>
            <a:off x="1479590" y="2765029"/>
            <a:ext cx="16539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who this person is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75"/>
          <p:cNvSpPr txBox="1"/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80" name="Google Shape;680;p75"/>
          <p:cNvSpPr txBox="1"/>
          <p:nvPr>
            <p:ph idx="1" type="subTitle"/>
          </p:nvPr>
        </p:nvSpPr>
        <p:spPr>
          <a:xfrm>
            <a:off x="4825200" y="1728900"/>
            <a:ext cx="2490300" cy="16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76"/>
          <p:cNvSpPr txBox="1"/>
          <p:nvPr>
            <p:ph type="ctrTitle"/>
          </p:nvPr>
        </p:nvSpPr>
        <p:spPr>
          <a:xfrm flipH="1">
            <a:off x="2359650" y="1400650"/>
            <a:ext cx="44247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86" name="Google Shape;686;p76"/>
          <p:cNvSpPr txBox="1"/>
          <p:nvPr>
            <p:ph idx="1" type="subTitle"/>
          </p:nvPr>
        </p:nvSpPr>
        <p:spPr>
          <a:xfrm>
            <a:off x="2378700" y="2530005"/>
            <a:ext cx="43866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cxnSp>
        <p:nvCxnSpPr>
          <p:cNvPr id="687" name="Google Shape;687;p76"/>
          <p:cNvCxnSpPr/>
          <p:nvPr/>
        </p:nvCxnSpPr>
        <p:spPr>
          <a:xfrm rot="10800000">
            <a:off x="2493000" y="2315375"/>
            <a:ext cx="41580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77"/>
          <p:cNvSpPr txBox="1"/>
          <p:nvPr>
            <p:ph type="ctrTitle"/>
          </p:nvPr>
        </p:nvSpPr>
        <p:spPr>
          <a:xfrm flipH="1">
            <a:off x="5427750" y="981587"/>
            <a:ext cx="28575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693" name="Google Shape;693;p77"/>
          <p:cNvSpPr txBox="1"/>
          <p:nvPr>
            <p:ph idx="1" type="subTitle"/>
          </p:nvPr>
        </p:nvSpPr>
        <p:spPr>
          <a:xfrm>
            <a:off x="5427750" y="1819787"/>
            <a:ext cx="28575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/>
              <a:t>It could be the part of the presentation where you can introduce yourself, write your email…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8" name="Google Shape;698;p78"/>
          <p:cNvGrpSpPr/>
          <p:nvPr/>
        </p:nvGrpSpPr>
        <p:grpSpPr>
          <a:xfrm>
            <a:off x="3346080" y="1253492"/>
            <a:ext cx="338842" cy="336332"/>
            <a:chOff x="-56012425" y="1903275"/>
            <a:chExt cx="320600" cy="318225"/>
          </a:xfrm>
        </p:grpSpPr>
        <p:sp>
          <p:nvSpPr>
            <p:cNvPr id="699" name="Google Shape;699;p78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78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1" name="Google Shape;701;p78"/>
          <p:cNvGrpSpPr/>
          <p:nvPr/>
        </p:nvGrpSpPr>
        <p:grpSpPr>
          <a:xfrm>
            <a:off x="4411059" y="2974124"/>
            <a:ext cx="337997" cy="336411"/>
            <a:chOff x="-55620175" y="2686900"/>
            <a:chExt cx="319800" cy="318300"/>
          </a:xfrm>
        </p:grpSpPr>
        <p:sp>
          <p:nvSpPr>
            <p:cNvPr id="702" name="Google Shape;702;p78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78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78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78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6" name="Google Shape;706;p78"/>
          <p:cNvGrpSpPr/>
          <p:nvPr/>
        </p:nvGrpSpPr>
        <p:grpSpPr>
          <a:xfrm>
            <a:off x="5450711" y="1256258"/>
            <a:ext cx="295536" cy="336332"/>
            <a:chOff x="-56774050" y="1904075"/>
            <a:chExt cx="279625" cy="318225"/>
          </a:xfrm>
        </p:grpSpPr>
        <p:sp>
          <p:nvSpPr>
            <p:cNvPr id="707" name="Google Shape;707;p78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78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9" name="Google Shape;709;p78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710" name="Google Shape;710;p78"/>
          <p:cNvSpPr txBox="1"/>
          <p:nvPr>
            <p:ph idx="1" type="subTitle"/>
          </p:nvPr>
        </p:nvSpPr>
        <p:spPr>
          <a:xfrm>
            <a:off x="2750119" y="2192634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who this person is</a:t>
            </a:r>
            <a:endParaRPr/>
          </a:p>
        </p:txBody>
      </p:sp>
      <p:sp>
        <p:nvSpPr>
          <p:cNvPr id="711" name="Google Shape;711;p78"/>
          <p:cNvSpPr txBox="1"/>
          <p:nvPr>
            <p:ph idx="2" type="ctrTitle"/>
          </p:nvPr>
        </p:nvSpPr>
        <p:spPr>
          <a:xfrm>
            <a:off x="2750155" y="1492066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712" name="Google Shape;712;p78"/>
          <p:cNvSpPr txBox="1"/>
          <p:nvPr>
            <p:ph idx="3" type="ctrTitle"/>
          </p:nvPr>
        </p:nvSpPr>
        <p:spPr>
          <a:xfrm>
            <a:off x="4800201" y="1497325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JOHN PATTERSON</a:t>
            </a:r>
            <a:endParaRPr/>
          </a:p>
        </p:txBody>
      </p:sp>
      <p:sp>
        <p:nvSpPr>
          <p:cNvPr id="713" name="Google Shape;713;p78"/>
          <p:cNvSpPr txBox="1"/>
          <p:nvPr>
            <p:ph idx="4" type="subTitle"/>
          </p:nvPr>
        </p:nvSpPr>
        <p:spPr>
          <a:xfrm>
            <a:off x="4800165" y="2192634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who this person is</a:t>
            </a:r>
            <a:endParaRPr/>
          </a:p>
        </p:txBody>
      </p:sp>
      <p:sp>
        <p:nvSpPr>
          <p:cNvPr id="714" name="Google Shape;714;p78"/>
          <p:cNvSpPr txBox="1"/>
          <p:nvPr>
            <p:ph idx="5" type="ctrTitle"/>
          </p:nvPr>
        </p:nvSpPr>
        <p:spPr>
          <a:xfrm>
            <a:off x="3794948" y="3219050"/>
            <a:ext cx="157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715" name="Google Shape;715;p78"/>
          <p:cNvSpPr txBox="1"/>
          <p:nvPr>
            <p:ph idx="6" type="subTitle"/>
          </p:nvPr>
        </p:nvSpPr>
        <p:spPr>
          <a:xfrm>
            <a:off x="3753025" y="3910976"/>
            <a:ext cx="16539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who this person is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79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REVIEWING IS GOOD IDEA</a:t>
            </a:r>
            <a:endParaRPr/>
          </a:p>
        </p:txBody>
      </p:sp>
      <p:sp>
        <p:nvSpPr>
          <p:cNvPr id="721" name="Google Shape;721;p79"/>
          <p:cNvSpPr txBox="1"/>
          <p:nvPr>
            <p:ph idx="2" type="ctrTitle"/>
          </p:nvPr>
        </p:nvSpPr>
        <p:spPr>
          <a:xfrm>
            <a:off x="3675800" y="1638900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22" name="Google Shape;722;p79"/>
          <p:cNvSpPr txBox="1"/>
          <p:nvPr>
            <p:ph idx="1" type="subTitle"/>
          </p:nvPr>
        </p:nvSpPr>
        <p:spPr>
          <a:xfrm>
            <a:off x="3675813" y="2100350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723" name="Google Shape;723;p79"/>
          <p:cNvSpPr txBox="1"/>
          <p:nvPr>
            <p:ph idx="3" type="ctrTitle"/>
          </p:nvPr>
        </p:nvSpPr>
        <p:spPr>
          <a:xfrm>
            <a:off x="5921301" y="1628801"/>
            <a:ext cx="1818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24" name="Google Shape;724;p79"/>
          <p:cNvSpPr txBox="1"/>
          <p:nvPr>
            <p:ph idx="4" type="subTitle"/>
          </p:nvPr>
        </p:nvSpPr>
        <p:spPr>
          <a:xfrm>
            <a:off x="5898455" y="2074101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725" name="Google Shape;725;p79"/>
          <p:cNvSpPr txBox="1"/>
          <p:nvPr>
            <p:ph idx="5" type="ctrTitle"/>
          </p:nvPr>
        </p:nvSpPr>
        <p:spPr>
          <a:xfrm>
            <a:off x="1413972" y="1638900"/>
            <a:ext cx="1888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26" name="Google Shape;726;p79"/>
          <p:cNvSpPr txBox="1"/>
          <p:nvPr>
            <p:ph idx="6" type="subTitle"/>
          </p:nvPr>
        </p:nvSpPr>
        <p:spPr>
          <a:xfrm>
            <a:off x="1416400" y="2100350"/>
            <a:ext cx="18831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727" name="Google Shape;727;p79"/>
          <p:cNvSpPr txBox="1"/>
          <p:nvPr>
            <p:ph idx="7" type="ctrTitle"/>
          </p:nvPr>
        </p:nvSpPr>
        <p:spPr>
          <a:xfrm>
            <a:off x="5920295" y="3212913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728" name="Google Shape;728;p79"/>
          <p:cNvSpPr txBox="1"/>
          <p:nvPr>
            <p:ph idx="8" type="subTitle"/>
          </p:nvPr>
        </p:nvSpPr>
        <p:spPr>
          <a:xfrm>
            <a:off x="5920252" y="3658212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729" name="Google Shape;729;p79"/>
          <p:cNvSpPr txBox="1"/>
          <p:nvPr>
            <p:ph idx="9" type="ctrTitle"/>
          </p:nvPr>
        </p:nvSpPr>
        <p:spPr>
          <a:xfrm>
            <a:off x="1413969" y="3212913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730" name="Google Shape;730;p79"/>
          <p:cNvSpPr txBox="1"/>
          <p:nvPr>
            <p:ph idx="13" type="subTitle"/>
          </p:nvPr>
        </p:nvSpPr>
        <p:spPr>
          <a:xfrm>
            <a:off x="1413926" y="3658212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It’s the biggest planet in the Solar System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731" name="Google Shape;731;p79"/>
          <p:cNvSpPr txBox="1"/>
          <p:nvPr>
            <p:ph idx="14" type="ctrTitle"/>
          </p:nvPr>
        </p:nvSpPr>
        <p:spPr>
          <a:xfrm>
            <a:off x="3675843" y="3212913"/>
            <a:ext cx="1841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32" name="Google Shape;732;p79"/>
          <p:cNvSpPr txBox="1"/>
          <p:nvPr>
            <p:ph idx="15" type="subTitle"/>
          </p:nvPr>
        </p:nvSpPr>
        <p:spPr>
          <a:xfrm>
            <a:off x="3675800" y="3658212"/>
            <a:ext cx="1841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the ringed one and a gas giant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80"/>
          <p:cNvSpPr txBox="1"/>
          <p:nvPr>
            <p:ph type="ctrTitle"/>
          </p:nvPr>
        </p:nvSpPr>
        <p:spPr>
          <a:xfrm flipH="1">
            <a:off x="4721600" y="462755"/>
            <a:ext cx="3673200" cy="13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COMPETITIVE ADVANTAGE</a:t>
            </a:r>
            <a:endParaRPr/>
          </a:p>
        </p:txBody>
      </p:sp>
      <p:sp>
        <p:nvSpPr>
          <p:cNvPr id="738" name="Google Shape;738;p80"/>
          <p:cNvSpPr txBox="1"/>
          <p:nvPr>
            <p:ph idx="1" type="subTitle"/>
          </p:nvPr>
        </p:nvSpPr>
        <p:spPr>
          <a:xfrm>
            <a:off x="2336850" y="2792565"/>
            <a:ext cx="2085600" cy="11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and the smallest one of them all</a:t>
            </a:r>
            <a:endParaRPr/>
          </a:p>
        </p:txBody>
      </p:sp>
      <p:sp>
        <p:nvSpPr>
          <p:cNvPr id="739" name="Google Shape;739;p80"/>
          <p:cNvSpPr txBox="1"/>
          <p:nvPr>
            <p:ph idx="2" type="subTitle"/>
          </p:nvPr>
        </p:nvSpPr>
        <p:spPr>
          <a:xfrm>
            <a:off x="4721650" y="2781757"/>
            <a:ext cx="2085600" cy="11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740" name="Google Shape;740;p80"/>
          <p:cNvSpPr txBox="1"/>
          <p:nvPr>
            <p:ph idx="3" type="ctrTitle"/>
          </p:nvPr>
        </p:nvSpPr>
        <p:spPr>
          <a:xfrm>
            <a:off x="2229313" y="2629926"/>
            <a:ext cx="2300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THEM</a:t>
            </a:r>
            <a:endParaRPr/>
          </a:p>
        </p:txBody>
      </p:sp>
      <p:sp>
        <p:nvSpPr>
          <p:cNvPr id="741" name="Google Shape;741;p80"/>
          <p:cNvSpPr txBox="1"/>
          <p:nvPr>
            <p:ph idx="4" type="ctrTitle"/>
          </p:nvPr>
        </p:nvSpPr>
        <p:spPr>
          <a:xfrm>
            <a:off x="4572000" y="2629926"/>
            <a:ext cx="2384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81"/>
          <p:cNvSpPr txBox="1"/>
          <p:nvPr>
            <p:ph type="ctrTitle"/>
          </p:nvPr>
        </p:nvSpPr>
        <p:spPr>
          <a:xfrm flipH="1">
            <a:off x="457275" y="1931475"/>
            <a:ext cx="2875200" cy="12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COMPETITIVE ADVANTAGE</a:t>
            </a:r>
            <a:endParaRPr/>
          </a:p>
        </p:txBody>
      </p:sp>
      <p:sp>
        <p:nvSpPr>
          <p:cNvPr id="747" name="Google Shape;747;p81"/>
          <p:cNvSpPr txBox="1"/>
          <p:nvPr>
            <p:ph idx="1" type="subTitle"/>
          </p:nvPr>
        </p:nvSpPr>
        <p:spPr>
          <a:xfrm>
            <a:off x="4838200" y="1496605"/>
            <a:ext cx="3242700" cy="7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748" name="Google Shape;748;p81"/>
          <p:cNvSpPr txBox="1"/>
          <p:nvPr>
            <p:ph idx="2" type="subTitle"/>
          </p:nvPr>
        </p:nvSpPr>
        <p:spPr>
          <a:xfrm>
            <a:off x="4838200" y="3792973"/>
            <a:ext cx="3242700" cy="7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 and is the second planet from the Sun. It’s terribly hot—even hotter than Mercury</a:t>
            </a:r>
            <a:endParaRPr/>
          </a:p>
        </p:txBody>
      </p:sp>
      <p:sp>
        <p:nvSpPr>
          <p:cNvPr id="749" name="Google Shape;749;p81"/>
          <p:cNvSpPr txBox="1"/>
          <p:nvPr>
            <p:ph idx="3" type="ctrTitle"/>
          </p:nvPr>
        </p:nvSpPr>
        <p:spPr>
          <a:xfrm>
            <a:off x="4838200" y="1336535"/>
            <a:ext cx="3242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THEM</a:t>
            </a:r>
            <a:endParaRPr/>
          </a:p>
        </p:txBody>
      </p:sp>
      <p:sp>
        <p:nvSpPr>
          <p:cNvPr id="750" name="Google Shape;750;p81"/>
          <p:cNvSpPr txBox="1"/>
          <p:nvPr>
            <p:ph idx="4" type="ctrTitle"/>
          </p:nvPr>
        </p:nvSpPr>
        <p:spPr>
          <a:xfrm>
            <a:off x="4838200" y="3626911"/>
            <a:ext cx="3242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</a:t>
            </a:r>
            <a:endParaRPr/>
          </a:p>
        </p:txBody>
      </p:sp>
      <p:grpSp>
        <p:nvGrpSpPr>
          <p:cNvPr id="751" name="Google Shape;751;p81"/>
          <p:cNvGrpSpPr/>
          <p:nvPr/>
        </p:nvGrpSpPr>
        <p:grpSpPr>
          <a:xfrm>
            <a:off x="6281009" y="757639"/>
            <a:ext cx="366269" cy="359907"/>
            <a:chOff x="-60988625" y="2310475"/>
            <a:chExt cx="316650" cy="311150"/>
          </a:xfrm>
        </p:grpSpPr>
        <p:sp>
          <p:nvSpPr>
            <p:cNvPr id="752" name="Google Shape;752;p81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81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81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81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81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81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8" name="Google Shape;758;p81"/>
          <p:cNvGrpSpPr/>
          <p:nvPr/>
        </p:nvGrpSpPr>
        <p:grpSpPr>
          <a:xfrm>
            <a:off x="6251249" y="3027492"/>
            <a:ext cx="420796" cy="371887"/>
            <a:chOff x="-3137650" y="2787000"/>
            <a:chExt cx="291450" cy="257575"/>
          </a:xfrm>
        </p:grpSpPr>
        <p:sp>
          <p:nvSpPr>
            <p:cNvPr id="759" name="Google Shape;759;p81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81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81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81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81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81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81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81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82"/>
          <p:cNvSpPr txBox="1"/>
          <p:nvPr>
            <p:ph type="ctrTitle"/>
          </p:nvPr>
        </p:nvSpPr>
        <p:spPr>
          <a:xfrm>
            <a:off x="1250675" y="2994425"/>
            <a:ext cx="66588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772" name="Google Shape;772;p82"/>
          <p:cNvSpPr txBox="1"/>
          <p:nvPr>
            <p:ph idx="1" type="subTitle"/>
          </p:nvPr>
        </p:nvSpPr>
        <p:spPr>
          <a:xfrm>
            <a:off x="3114750" y="3631076"/>
            <a:ext cx="29307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 and is the second planet from the Sun. It’s terribly hot—even hotter than Mercury</a:t>
            </a:r>
            <a:endParaRPr/>
          </a:p>
        </p:txBody>
      </p:sp>
      <p:cxnSp>
        <p:nvCxnSpPr>
          <p:cNvPr id="773" name="Google Shape;773;p82"/>
          <p:cNvCxnSpPr/>
          <p:nvPr/>
        </p:nvCxnSpPr>
        <p:spPr>
          <a:xfrm>
            <a:off x="3681150" y="3562350"/>
            <a:ext cx="1797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74" name="Google Shape;774;p82"/>
          <p:cNvGrpSpPr/>
          <p:nvPr/>
        </p:nvGrpSpPr>
        <p:grpSpPr>
          <a:xfrm>
            <a:off x="4419166" y="2108374"/>
            <a:ext cx="321859" cy="424225"/>
            <a:chOff x="-4178875" y="2405775"/>
            <a:chExt cx="222925" cy="293825"/>
          </a:xfrm>
        </p:grpSpPr>
        <p:sp>
          <p:nvSpPr>
            <p:cNvPr id="775" name="Google Shape;775;p82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82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82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83"/>
          <p:cNvSpPr/>
          <p:nvPr/>
        </p:nvSpPr>
        <p:spPr>
          <a:xfrm>
            <a:off x="3247580" y="1889638"/>
            <a:ext cx="1095440" cy="947759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83"/>
          <p:cNvSpPr/>
          <p:nvPr/>
        </p:nvSpPr>
        <p:spPr>
          <a:xfrm>
            <a:off x="3349327" y="1978893"/>
            <a:ext cx="891903" cy="771226"/>
          </a:xfrm>
          <a:custGeom>
            <a:rect b="b" l="l" r="r" t="t"/>
            <a:pathLst>
              <a:path extrusionOk="0" h="22534" w="26060">
                <a:moveTo>
                  <a:pt x="6501" y="1"/>
                </a:moveTo>
                <a:lnTo>
                  <a:pt x="1" y="11238"/>
                </a:lnTo>
                <a:lnTo>
                  <a:pt x="6501" y="22533"/>
                </a:lnTo>
                <a:lnTo>
                  <a:pt x="19501" y="22533"/>
                </a:lnTo>
                <a:lnTo>
                  <a:pt x="26060" y="11238"/>
                </a:lnTo>
                <a:lnTo>
                  <a:pt x="1950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83"/>
          <p:cNvSpPr/>
          <p:nvPr/>
        </p:nvSpPr>
        <p:spPr>
          <a:xfrm>
            <a:off x="3349327" y="1978893"/>
            <a:ext cx="891903" cy="771226"/>
          </a:xfrm>
          <a:custGeom>
            <a:rect b="b" l="l" r="r" t="t"/>
            <a:pathLst>
              <a:path extrusionOk="0" h="22534" w="26060">
                <a:moveTo>
                  <a:pt x="6501" y="1"/>
                </a:moveTo>
                <a:lnTo>
                  <a:pt x="1" y="11238"/>
                </a:lnTo>
                <a:lnTo>
                  <a:pt x="6501" y="22533"/>
                </a:lnTo>
                <a:lnTo>
                  <a:pt x="19501" y="22533"/>
                </a:lnTo>
                <a:lnTo>
                  <a:pt x="26060" y="11238"/>
                </a:lnTo>
                <a:lnTo>
                  <a:pt x="1950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83"/>
          <p:cNvSpPr/>
          <p:nvPr/>
        </p:nvSpPr>
        <p:spPr>
          <a:xfrm>
            <a:off x="3349327" y="1976908"/>
            <a:ext cx="891903" cy="773211"/>
          </a:xfrm>
          <a:custGeom>
            <a:rect b="b" l="l" r="r" t="t"/>
            <a:pathLst>
              <a:path extrusionOk="0" h="22592" w="26060">
                <a:moveTo>
                  <a:pt x="18160" y="2420"/>
                </a:moveTo>
                <a:lnTo>
                  <a:pt x="23262" y="11296"/>
                </a:lnTo>
                <a:lnTo>
                  <a:pt x="18160" y="20157"/>
                </a:lnTo>
                <a:lnTo>
                  <a:pt x="7900" y="20157"/>
                </a:lnTo>
                <a:lnTo>
                  <a:pt x="2799" y="11296"/>
                </a:lnTo>
                <a:lnTo>
                  <a:pt x="7900" y="2420"/>
                </a:lnTo>
                <a:close/>
                <a:moveTo>
                  <a:pt x="6501" y="1"/>
                </a:moveTo>
                <a:lnTo>
                  <a:pt x="1" y="11296"/>
                </a:lnTo>
                <a:lnTo>
                  <a:pt x="6501" y="22591"/>
                </a:lnTo>
                <a:lnTo>
                  <a:pt x="19560" y="22591"/>
                </a:lnTo>
                <a:lnTo>
                  <a:pt x="26060" y="11296"/>
                </a:lnTo>
                <a:lnTo>
                  <a:pt x="19560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83"/>
          <p:cNvSpPr/>
          <p:nvPr/>
        </p:nvSpPr>
        <p:spPr>
          <a:xfrm>
            <a:off x="4714005" y="1889638"/>
            <a:ext cx="1095440" cy="947759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83"/>
          <p:cNvSpPr/>
          <p:nvPr/>
        </p:nvSpPr>
        <p:spPr>
          <a:xfrm>
            <a:off x="4815752" y="1978893"/>
            <a:ext cx="891903" cy="771226"/>
          </a:xfrm>
          <a:custGeom>
            <a:rect b="b" l="l" r="r" t="t"/>
            <a:pathLst>
              <a:path extrusionOk="0" h="22534" w="26060">
                <a:moveTo>
                  <a:pt x="6501" y="1"/>
                </a:moveTo>
                <a:lnTo>
                  <a:pt x="1" y="11238"/>
                </a:lnTo>
                <a:lnTo>
                  <a:pt x="6501" y="22533"/>
                </a:lnTo>
                <a:lnTo>
                  <a:pt x="19501" y="22533"/>
                </a:lnTo>
                <a:lnTo>
                  <a:pt x="26060" y="11238"/>
                </a:lnTo>
                <a:lnTo>
                  <a:pt x="1950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83"/>
          <p:cNvSpPr/>
          <p:nvPr/>
        </p:nvSpPr>
        <p:spPr>
          <a:xfrm>
            <a:off x="4815752" y="1978893"/>
            <a:ext cx="891903" cy="771226"/>
          </a:xfrm>
          <a:custGeom>
            <a:rect b="b" l="l" r="r" t="t"/>
            <a:pathLst>
              <a:path extrusionOk="0" h="22534" w="26060">
                <a:moveTo>
                  <a:pt x="6501" y="1"/>
                </a:moveTo>
                <a:lnTo>
                  <a:pt x="1" y="11238"/>
                </a:lnTo>
                <a:lnTo>
                  <a:pt x="6501" y="22533"/>
                </a:lnTo>
                <a:lnTo>
                  <a:pt x="19501" y="22533"/>
                </a:lnTo>
                <a:lnTo>
                  <a:pt x="26060" y="11238"/>
                </a:lnTo>
                <a:lnTo>
                  <a:pt x="1950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83"/>
          <p:cNvSpPr/>
          <p:nvPr/>
        </p:nvSpPr>
        <p:spPr>
          <a:xfrm>
            <a:off x="4815752" y="1976908"/>
            <a:ext cx="891903" cy="773211"/>
          </a:xfrm>
          <a:custGeom>
            <a:rect b="b" l="l" r="r" t="t"/>
            <a:pathLst>
              <a:path extrusionOk="0" h="22592" w="26060">
                <a:moveTo>
                  <a:pt x="18160" y="2420"/>
                </a:moveTo>
                <a:lnTo>
                  <a:pt x="23262" y="11296"/>
                </a:lnTo>
                <a:lnTo>
                  <a:pt x="18160" y="20157"/>
                </a:lnTo>
                <a:lnTo>
                  <a:pt x="7900" y="20157"/>
                </a:lnTo>
                <a:lnTo>
                  <a:pt x="2799" y="11296"/>
                </a:lnTo>
                <a:lnTo>
                  <a:pt x="7900" y="2420"/>
                </a:lnTo>
                <a:close/>
                <a:moveTo>
                  <a:pt x="6501" y="1"/>
                </a:moveTo>
                <a:lnTo>
                  <a:pt x="1" y="11296"/>
                </a:lnTo>
                <a:lnTo>
                  <a:pt x="6501" y="22591"/>
                </a:lnTo>
                <a:lnTo>
                  <a:pt x="19560" y="22591"/>
                </a:lnTo>
                <a:lnTo>
                  <a:pt x="26060" y="11296"/>
                </a:lnTo>
                <a:lnTo>
                  <a:pt x="19560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83"/>
          <p:cNvSpPr/>
          <p:nvPr/>
        </p:nvSpPr>
        <p:spPr>
          <a:xfrm>
            <a:off x="6180430" y="1889638"/>
            <a:ext cx="1095440" cy="947759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83"/>
          <p:cNvSpPr/>
          <p:nvPr/>
        </p:nvSpPr>
        <p:spPr>
          <a:xfrm>
            <a:off x="6282177" y="1978893"/>
            <a:ext cx="891903" cy="771226"/>
          </a:xfrm>
          <a:custGeom>
            <a:rect b="b" l="l" r="r" t="t"/>
            <a:pathLst>
              <a:path extrusionOk="0" h="22534" w="26060">
                <a:moveTo>
                  <a:pt x="6501" y="1"/>
                </a:moveTo>
                <a:lnTo>
                  <a:pt x="1" y="11238"/>
                </a:lnTo>
                <a:lnTo>
                  <a:pt x="6501" y="22533"/>
                </a:lnTo>
                <a:lnTo>
                  <a:pt x="19501" y="22533"/>
                </a:lnTo>
                <a:lnTo>
                  <a:pt x="26060" y="11238"/>
                </a:lnTo>
                <a:lnTo>
                  <a:pt x="1950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83"/>
          <p:cNvSpPr/>
          <p:nvPr/>
        </p:nvSpPr>
        <p:spPr>
          <a:xfrm>
            <a:off x="6282177" y="1978893"/>
            <a:ext cx="891903" cy="771226"/>
          </a:xfrm>
          <a:custGeom>
            <a:rect b="b" l="l" r="r" t="t"/>
            <a:pathLst>
              <a:path extrusionOk="0" h="22534" w="26060">
                <a:moveTo>
                  <a:pt x="6501" y="1"/>
                </a:moveTo>
                <a:lnTo>
                  <a:pt x="1" y="11238"/>
                </a:lnTo>
                <a:lnTo>
                  <a:pt x="6501" y="22533"/>
                </a:lnTo>
                <a:lnTo>
                  <a:pt x="19501" y="22533"/>
                </a:lnTo>
                <a:lnTo>
                  <a:pt x="26060" y="11238"/>
                </a:lnTo>
                <a:lnTo>
                  <a:pt x="1950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83"/>
          <p:cNvSpPr/>
          <p:nvPr/>
        </p:nvSpPr>
        <p:spPr>
          <a:xfrm>
            <a:off x="6282177" y="1976908"/>
            <a:ext cx="891903" cy="773211"/>
          </a:xfrm>
          <a:custGeom>
            <a:rect b="b" l="l" r="r" t="t"/>
            <a:pathLst>
              <a:path extrusionOk="0" h="22592" w="26060">
                <a:moveTo>
                  <a:pt x="18160" y="2420"/>
                </a:moveTo>
                <a:lnTo>
                  <a:pt x="23262" y="11296"/>
                </a:lnTo>
                <a:lnTo>
                  <a:pt x="18160" y="20157"/>
                </a:lnTo>
                <a:lnTo>
                  <a:pt x="7900" y="20157"/>
                </a:lnTo>
                <a:lnTo>
                  <a:pt x="2799" y="11296"/>
                </a:lnTo>
                <a:lnTo>
                  <a:pt x="7900" y="2420"/>
                </a:lnTo>
                <a:close/>
                <a:moveTo>
                  <a:pt x="6501" y="1"/>
                </a:moveTo>
                <a:lnTo>
                  <a:pt x="1" y="11296"/>
                </a:lnTo>
                <a:lnTo>
                  <a:pt x="6501" y="22591"/>
                </a:lnTo>
                <a:lnTo>
                  <a:pt x="19560" y="22591"/>
                </a:lnTo>
                <a:lnTo>
                  <a:pt x="26060" y="11296"/>
                </a:lnTo>
                <a:lnTo>
                  <a:pt x="19560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83"/>
          <p:cNvSpPr/>
          <p:nvPr/>
        </p:nvSpPr>
        <p:spPr>
          <a:xfrm>
            <a:off x="1781155" y="1889638"/>
            <a:ext cx="1095440" cy="947759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83"/>
          <p:cNvSpPr/>
          <p:nvPr/>
        </p:nvSpPr>
        <p:spPr>
          <a:xfrm>
            <a:off x="1882902" y="1978893"/>
            <a:ext cx="891904" cy="771226"/>
          </a:xfrm>
          <a:custGeom>
            <a:rect b="b" l="l" r="r" t="t"/>
            <a:pathLst>
              <a:path extrusionOk="0" h="22534" w="26060">
                <a:moveTo>
                  <a:pt x="6501" y="1"/>
                </a:moveTo>
                <a:lnTo>
                  <a:pt x="1" y="11238"/>
                </a:lnTo>
                <a:lnTo>
                  <a:pt x="6501" y="22533"/>
                </a:lnTo>
                <a:lnTo>
                  <a:pt x="19501" y="22533"/>
                </a:lnTo>
                <a:lnTo>
                  <a:pt x="26060" y="11238"/>
                </a:lnTo>
                <a:lnTo>
                  <a:pt x="1950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83"/>
          <p:cNvSpPr/>
          <p:nvPr/>
        </p:nvSpPr>
        <p:spPr>
          <a:xfrm>
            <a:off x="1882902" y="1978893"/>
            <a:ext cx="891904" cy="771226"/>
          </a:xfrm>
          <a:custGeom>
            <a:rect b="b" l="l" r="r" t="t"/>
            <a:pathLst>
              <a:path extrusionOk="0" h="22534" w="26060">
                <a:moveTo>
                  <a:pt x="6501" y="1"/>
                </a:moveTo>
                <a:lnTo>
                  <a:pt x="1" y="11238"/>
                </a:lnTo>
                <a:lnTo>
                  <a:pt x="6501" y="22533"/>
                </a:lnTo>
                <a:lnTo>
                  <a:pt x="19501" y="22533"/>
                </a:lnTo>
                <a:lnTo>
                  <a:pt x="26060" y="11238"/>
                </a:lnTo>
                <a:lnTo>
                  <a:pt x="1950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83"/>
          <p:cNvSpPr/>
          <p:nvPr/>
        </p:nvSpPr>
        <p:spPr>
          <a:xfrm>
            <a:off x="1882902" y="1976908"/>
            <a:ext cx="891904" cy="773211"/>
          </a:xfrm>
          <a:custGeom>
            <a:rect b="b" l="l" r="r" t="t"/>
            <a:pathLst>
              <a:path extrusionOk="0" h="22592" w="26060">
                <a:moveTo>
                  <a:pt x="18160" y="2420"/>
                </a:moveTo>
                <a:lnTo>
                  <a:pt x="23262" y="11296"/>
                </a:lnTo>
                <a:lnTo>
                  <a:pt x="18160" y="20157"/>
                </a:lnTo>
                <a:lnTo>
                  <a:pt x="7900" y="20157"/>
                </a:lnTo>
                <a:lnTo>
                  <a:pt x="2799" y="11296"/>
                </a:lnTo>
                <a:lnTo>
                  <a:pt x="7900" y="2420"/>
                </a:lnTo>
                <a:close/>
                <a:moveTo>
                  <a:pt x="6501" y="1"/>
                </a:moveTo>
                <a:lnTo>
                  <a:pt x="1" y="11296"/>
                </a:lnTo>
                <a:lnTo>
                  <a:pt x="6501" y="22591"/>
                </a:lnTo>
                <a:lnTo>
                  <a:pt x="19560" y="22591"/>
                </a:lnTo>
                <a:lnTo>
                  <a:pt x="26060" y="11296"/>
                </a:lnTo>
                <a:lnTo>
                  <a:pt x="19560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83"/>
          <p:cNvSpPr txBox="1"/>
          <p:nvPr>
            <p:ph type="title"/>
          </p:nvPr>
        </p:nvSpPr>
        <p:spPr>
          <a:xfrm>
            <a:off x="457200" y="453668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799" name="Google Shape;799;p83"/>
          <p:cNvSpPr txBox="1"/>
          <p:nvPr>
            <p:ph idx="1" type="subTitle"/>
          </p:nvPr>
        </p:nvSpPr>
        <p:spPr>
          <a:xfrm>
            <a:off x="1638300" y="3524733"/>
            <a:ext cx="13812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800" name="Google Shape;800;p83"/>
          <p:cNvSpPr txBox="1"/>
          <p:nvPr>
            <p:ph idx="2" type="subTitle"/>
          </p:nvPr>
        </p:nvSpPr>
        <p:spPr>
          <a:xfrm>
            <a:off x="3104700" y="3514233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801" name="Google Shape;801;p83"/>
          <p:cNvSpPr txBox="1"/>
          <p:nvPr>
            <p:ph idx="3" type="subTitle"/>
          </p:nvPr>
        </p:nvSpPr>
        <p:spPr>
          <a:xfrm>
            <a:off x="4571100" y="3511408"/>
            <a:ext cx="1381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802" name="Google Shape;802;p83"/>
          <p:cNvSpPr txBox="1"/>
          <p:nvPr>
            <p:ph idx="4" type="subTitle"/>
          </p:nvPr>
        </p:nvSpPr>
        <p:spPr>
          <a:xfrm>
            <a:off x="6023400" y="3529870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smallest planet of them all</a:t>
            </a:r>
            <a:endParaRPr/>
          </a:p>
        </p:txBody>
      </p:sp>
      <p:sp>
        <p:nvSpPr>
          <p:cNvPr id="803" name="Google Shape;803;p83"/>
          <p:cNvSpPr txBox="1"/>
          <p:nvPr>
            <p:ph idx="5" type="subTitle"/>
          </p:nvPr>
        </p:nvSpPr>
        <p:spPr>
          <a:xfrm>
            <a:off x="1638300" y="3196233"/>
            <a:ext cx="1397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804" name="Google Shape;804;p83"/>
          <p:cNvSpPr txBox="1"/>
          <p:nvPr>
            <p:ph idx="6" type="subTitle"/>
          </p:nvPr>
        </p:nvSpPr>
        <p:spPr>
          <a:xfrm>
            <a:off x="3104700" y="3196233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WEAKNESSES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805" name="Google Shape;805;p83"/>
          <p:cNvSpPr txBox="1"/>
          <p:nvPr>
            <p:ph idx="7" type="subTitle"/>
          </p:nvPr>
        </p:nvSpPr>
        <p:spPr>
          <a:xfrm>
            <a:off x="4571999" y="3196233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806" name="Google Shape;806;p83"/>
          <p:cNvSpPr txBox="1"/>
          <p:nvPr>
            <p:ph idx="8" type="subTitle"/>
          </p:nvPr>
        </p:nvSpPr>
        <p:spPr>
          <a:xfrm>
            <a:off x="6037498" y="3196233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807" name="Google Shape;807;p83"/>
          <p:cNvSpPr txBox="1"/>
          <p:nvPr/>
        </p:nvSpPr>
        <p:spPr>
          <a:xfrm>
            <a:off x="1936500" y="2075438"/>
            <a:ext cx="784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S</a:t>
            </a:r>
            <a:endParaRPr b="0" i="0" sz="24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08" name="Google Shape;808;p83"/>
          <p:cNvSpPr txBox="1"/>
          <p:nvPr/>
        </p:nvSpPr>
        <p:spPr>
          <a:xfrm>
            <a:off x="3402900" y="2075438"/>
            <a:ext cx="784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W</a:t>
            </a:r>
            <a:endParaRPr b="0" i="0" sz="24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09" name="Google Shape;809;p83"/>
          <p:cNvSpPr txBox="1"/>
          <p:nvPr/>
        </p:nvSpPr>
        <p:spPr>
          <a:xfrm>
            <a:off x="4869325" y="2075438"/>
            <a:ext cx="784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O</a:t>
            </a:r>
            <a:endParaRPr b="0" i="0" sz="24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10" name="Google Shape;810;p83"/>
          <p:cNvSpPr txBox="1"/>
          <p:nvPr/>
        </p:nvSpPr>
        <p:spPr>
          <a:xfrm>
            <a:off x="6335738" y="2075438"/>
            <a:ext cx="784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T</a:t>
            </a:r>
            <a:endParaRPr b="0" i="0" sz="24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811" name="Google Shape;811;p83"/>
          <p:cNvCxnSpPr/>
          <p:nvPr/>
        </p:nvCxnSpPr>
        <p:spPr>
          <a:xfrm>
            <a:off x="3795750" y="2832225"/>
            <a:ext cx="0" cy="282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812" name="Google Shape;812;p83"/>
          <p:cNvCxnSpPr/>
          <p:nvPr/>
        </p:nvCxnSpPr>
        <p:spPr>
          <a:xfrm>
            <a:off x="5262600" y="2832225"/>
            <a:ext cx="0" cy="282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813" name="Google Shape;813;p83"/>
          <p:cNvCxnSpPr/>
          <p:nvPr/>
        </p:nvCxnSpPr>
        <p:spPr>
          <a:xfrm>
            <a:off x="6728025" y="2832225"/>
            <a:ext cx="0" cy="282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814" name="Google Shape;814;p83"/>
          <p:cNvCxnSpPr/>
          <p:nvPr/>
        </p:nvCxnSpPr>
        <p:spPr>
          <a:xfrm>
            <a:off x="2328900" y="2832225"/>
            <a:ext cx="0" cy="282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6"/>
          <p:cNvSpPr txBox="1"/>
          <p:nvPr>
            <p:ph idx="4" type="ctrTitle"/>
          </p:nvPr>
        </p:nvSpPr>
        <p:spPr>
          <a:xfrm>
            <a:off x="3065850" y="2338001"/>
            <a:ext cx="26292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Automation Challenges</a:t>
            </a:r>
            <a:endParaRPr/>
          </a:p>
        </p:txBody>
      </p:sp>
      <p:sp>
        <p:nvSpPr>
          <p:cNvPr id="578" name="Google Shape;578;p66"/>
          <p:cNvSpPr txBox="1"/>
          <p:nvPr>
            <p:ph idx="3" type="subTitle"/>
          </p:nvPr>
        </p:nvSpPr>
        <p:spPr>
          <a:xfrm>
            <a:off x="72857" y="4106500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79" name="Google Shape;579;p66"/>
          <p:cNvSpPr txBox="1"/>
          <p:nvPr>
            <p:ph type="ctrTitle"/>
          </p:nvPr>
        </p:nvSpPr>
        <p:spPr>
          <a:xfrm>
            <a:off x="732050" y="2394222"/>
            <a:ext cx="26292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580" name="Google Shape;580;p66"/>
          <p:cNvSpPr txBox="1"/>
          <p:nvPr>
            <p:ph idx="1" type="subTitle"/>
          </p:nvPr>
        </p:nvSpPr>
        <p:spPr>
          <a:xfrm>
            <a:off x="1093407" y="2387857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81" name="Google Shape;581;p66"/>
          <p:cNvSpPr txBox="1"/>
          <p:nvPr>
            <p:ph idx="2" type="ctrTitle"/>
          </p:nvPr>
        </p:nvSpPr>
        <p:spPr>
          <a:xfrm>
            <a:off x="-288493" y="3657431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Future Occupations</a:t>
            </a:r>
            <a:endParaRPr/>
          </a:p>
        </p:txBody>
      </p:sp>
      <p:sp>
        <p:nvSpPr>
          <p:cNvPr id="582" name="Google Shape;582;p66"/>
          <p:cNvSpPr txBox="1"/>
          <p:nvPr>
            <p:ph idx="5" type="subTitle"/>
          </p:nvPr>
        </p:nvSpPr>
        <p:spPr>
          <a:xfrm>
            <a:off x="3427207" y="2494332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83" name="Google Shape;583;p66"/>
          <p:cNvSpPr txBox="1"/>
          <p:nvPr>
            <p:ph idx="6" type="ctrTitle"/>
          </p:nvPr>
        </p:nvSpPr>
        <p:spPr>
          <a:xfrm>
            <a:off x="1979350" y="3657450"/>
            <a:ext cx="2629200" cy="81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Different Perspectives on Work and Skill Requirements</a:t>
            </a:r>
            <a:endParaRPr/>
          </a:p>
        </p:txBody>
      </p:sp>
      <p:sp>
        <p:nvSpPr>
          <p:cNvPr id="584" name="Google Shape;584;p66"/>
          <p:cNvSpPr txBox="1"/>
          <p:nvPr>
            <p:ph idx="7" type="subTitle"/>
          </p:nvPr>
        </p:nvSpPr>
        <p:spPr>
          <a:xfrm>
            <a:off x="2298632" y="4106500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85" name="Google Shape;585;p66"/>
          <p:cNvSpPr txBox="1"/>
          <p:nvPr>
            <p:ph idx="8" type="ctrTitle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586" name="Google Shape;586;p66"/>
          <p:cNvSpPr txBox="1"/>
          <p:nvPr>
            <p:ph idx="9" type="title"/>
          </p:nvPr>
        </p:nvSpPr>
        <p:spPr>
          <a:xfrm>
            <a:off x="1169757" y="1511306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7" name="Google Shape;587;p66"/>
          <p:cNvSpPr txBox="1"/>
          <p:nvPr>
            <p:ph idx="13" type="title"/>
          </p:nvPr>
        </p:nvSpPr>
        <p:spPr>
          <a:xfrm>
            <a:off x="149207" y="313192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88" name="Google Shape;588;p66"/>
          <p:cNvSpPr txBox="1"/>
          <p:nvPr>
            <p:ph idx="14" type="title"/>
          </p:nvPr>
        </p:nvSpPr>
        <p:spPr>
          <a:xfrm>
            <a:off x="3503557" y="1511306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9" name="Google Shape;589;p66"/>
          <p:cNvSpPr txBox="1"/>
          <p:nvPr>
            <p:ph idx="15" type="title"/>
          </p:nvPr>
        </p:nvSpPr>
        <p:spPr>
          <a:xfrm>
            <a:off x="2374982" y="313192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590" name="Google Shape;590;p66"/>
          <p:cNvCxnSpPr/>
          <p:nvPr/>
        </p:nvCxnSpPr>
        <p:spPr>
          <a:xfrm>
            <a:off x="1315000" y="2121838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1" name="Google Shape;591;p66"/>
          <p:cNvCxnSpPr/>
          <p:nvPr/>
        </p:nvCxnSpPr>
        <p:spPr>
          <a:xfrm>
            <a:off x="294450" y="3757278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2" name="Google Shape;592;p66"/>
          <p:cNvSpPr txBox="1"/>
          <p:nvPr>
            <p:ph idx="4" type="ctrTitle"/>
          </p:nvPr>
        </p:nvSpPr>
        <p:spPr>
          <a:xfrm>
            <a:off x="5522750" y="2338002"/>
            <a:ext cx="26292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Professional Transformation</a:t>
            </a:r>
            <a:endParaRPr/>
          </a:p>
        </p:txBody>
      </p:sp>
      <p:sp>
        <p:nvSpPr>
          <p:cNvPr id="593" name="Google Shape;593;p66"/>
          <p:cNvSpPr txBox="1"/>
          <p:nvPr>
            <p:ph idx="5" type="subTitle"/>
          </p:nvPr>
        </p:nvSpPr>
        <p:spPr>
          <a:xfrm>
            <a:off x="5835857" y="2764120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94" name="Google Shape;594;p66"/>
          <p:cNvSpPr txBox="1"/>
          <p:nvPr>
            <p:ph idx="14" type="title"/>
          </p:nvPr>
        </p:nvSpPr>
        <p:spPr>
          <a:xfrm>
            <a:off x="5912207" y="1511293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595" name="Google Shape;595;p66"/>
          <p:cNvCxnSpPr/>
          <p:nvPr/>
        </p:nvCxnSpPr>
        <p:spPr>
          <a:xfrm>
            <a:off x="2923550" y="2121826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6" name="Google Shape;596;p66"/>
          <p:cNvSpPr txBox="1"/>
          <p:nvPr>
            <p:ph idx="6" type="ctrTitle"/>
          </p:nvPr>
        </p:nvSpPr>
        <p:spPr>
          <a:xfrm>
            <a:off x="4313550" y="3657450"/>
            <a:ext cx="2629200" cy="81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Roles of Government, Corporations, and Individuals</a:t>
            </a:r>
            <a:endParaRPr/>
          </a:p>
        </p:txBody>
      </p:sp>
      <p:sp>
        <p:nvSpPr>
          <p:cNvPr id="597" name="Google Shape;597;p66"/>
          <p:cNvSpPr txBox="1"/>
          <p:nvPr>
            <p:ph idx="7" type="subTitle"/>
          </p:nvPr>
        </p:nvSpPr>
        <p:spPr>
          <a:xfrm>
            <a:off x="4649382" y="4106513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98" name="Google Shape;598;p66"/>
          <p:cNvSpPr txBox="1"/>
          <p:nvPr>
            <p:ph idx="15" type="title"/>
          </p:nvPr>
        </p:nvSpPr>
        <p:spPr>
          <a:xfrm>
            <a:off x="4725732" y="3131935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599" name="Google Shape;599;p66"/>
          <p:cNvCxnSpPr/>
          <p:nvPr/>
        </p:nvCxnSpPr>
        <p:spPr>
          <a:xfrm>
            <a:off x="1882325" y="3757291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66"/>
          <p:cNvCxnSpPr/>
          <p:nvPr/>
        </p:nvCxnSpPr>
        <p:spPr>
          <a:xfrm>
            <a:off x="1566250" y="3757278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1" name="Google Shape;601;p66"/>
          <p:cNvSpPr txBox="1"/>
          <p:nvPr>
            <p:ph idx="6" type="ctrTitle"/>
          </p:nvPr>
        </p:nvSpPr>
        <p:spPr>
          <a:xfrm>
            <a:off x="6491057" y="3657443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02" name="Google Shape;602;p66"/>
          <p:cNvSpPr txBox="1"/>
          <p:nvPr>
            <p:ph idx="7" type="subTitle"/>
          </p:nvPr>
        </p:nvSpPr>
        <p:spPr>
          <a:xfrm>
            <a:off x="6852407" y="4106513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03" name="Google Shape;603;p66"/>
          <p:cNvSpPr txBox="1"/>
          <p:nvPr>
            <p:ph idx="15" type="title"/>
          </p:nvPr>
        </p:nvSpPr>
        <p:spPr>
          <a:xfrm>
            <a:off x="6928757" y="3131935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07</a:t>
            </a:r>
            <a:endParaRPr/>
          </a:p>
        </p:txBody>
      </p:sp>
      <p:cxnSp>
        <p:nvCxnSpPr>
          <p:cNvPr id="604" name="Google Shape;604;p66"/>
          <p:cNvCxnSpPr/>
          <p:nvPr/>
        </p:nvCxnSpPr>
        <p:spPr>
          <a:xfrm>
            <a:off x="3935775" y="3757291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84"/>
          <p:cNvSpPr txBox="1"/>
          <p:nvPr>
            <p:ph type="ctrTitle"/>
          </p:nvPr>
        </p:nvSpPr>
        <p:spPr>
          <a:xfrm flipH="1">
            <a:off x="457200" y="44936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SWOT ANALYSIS</a:t>
            </a:r>
            <a:endParaRPr sz="4400"/>
          </a:p>
        </p:txBody>
      </p:sp>
      <p:sp>
        <p:nvSpPr>
          <p:cNvPr id="820" name="Google Shape;820;p84"/>
          <p:cNvSpPr txBox="1"/>
          <p:nvPr/>
        </p:nvSpPr>
        <p:spPr>
          <a:xfrm>
            <a:off x="683100" y="2007625"/>
            <a:ext cx="10950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S</a:t>
            </a:r>
            <a:endParaRPr b="0" i="0" sz="5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21" name="Google Shape;821;p84"/>
          <p:cNvSpPr txBox="1"/>
          <p:nvPr/>
        </p:nvSpPr>
        <p:spPr>
          <a:xfrm>
            <a:off x="2892488" y="3086100"/>
            <a:ext cx="10950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w</a:t>
            </a:r>
            <a:endParaRPr b="0" i="0" sz="5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22" name="Google Shape;822;p84"/>
          <p:cNvSpPr txBox="1"/>
          <p:nvPr/>
        </p:nvSpPr>
        <p:spPr>
          <a:xfrm>
            <a:off x="5193412" y="2007625"/>
            <a:ext cx="10614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O</a:t>
            </a:r>
            <a:endParaRPr b="0" i="0" sz="5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23" name="Google Shape;823;p84"/>
          <p:cNvSpPr txBox="1"/>
          <p:nvPr/>
        </p:nvSpPr>
        <p:spPr>
          <a:xfrm>
            <a:off x="7365875" y="3086100"/>
            <a:ext cx="10950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T</a:t>
            </a:r>
            <a:endParaRPr b="0" i="0" sz="5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24" name="Google Shape;824;p84"/>
          <p:cNvSpPr txBox="1"/>
          <p:nvPr>
            <p:ph idx="1" type="subTitle"/>
          </p:nvPr>
        </p:nvSpPr>
        <p:spPr>
          <a:xfrm>
            <a:off x="540000" y="3527280"/>
            <a:ext cx="13812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825" name="Google Shape;825;p84"/>
          <p:cNvSpPr txBox="1"/>
          <p:nvPr>
            <p:ph idx="2" type="subTitle"/>
          </p:nvPr>
        </p:nvSpPr>
        <p:spPr>
          <a:xfrm>
            <a:off x="2741438" y="2077288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826" name="Google Shape;826;p84"/>
          <p:cNvSpPr txBox="1"/>
          <p:nvPr>
            <p:ph idx="3" type="subTitle"/>
          </p:nvPr>
        </p:nvSpPr>
        <p:spPr>
          <a:xfrm>
            <a:off x="5033512" y="3516526"/>
            <a:ext cx="1381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furthest planet from the Sun</a:t>
            </a:r>
            <a:endParaRPr/>
          </a:p>
        </p:txBody>
      </p:sp>
      <p:sp>
        <p:nvSpPr>
          <p:cNvPr id="827" name="Google Shape;827;p84"/>
          <p:cNvSpPr txBox="1"/>
          <p:nvPr>
            <p:ph idx="4" type="subTitle"/>
          </p:nvPr>
        </p:nvSpPr>
        <p:spPr>
          <a:xfrm>
            <a:off x="7214825" y="2077856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smallest planet of them all</a:t>
            </a:r>
            <a:endParaRPr/>
          </a:p>
        </p:txBody>
      </p:sp>
      <p:sp>
        <p:nvSpPr>
          <p:cNvPr id="828" name="Google Shape;828;p84"/>
          <p:cNvSpPr txBox="1"/>
          <p:nvPr>
            <p:ph idx="5" type="subTitle"/>
          </p:nvPr>
        </p:nvSpPr>
        <p:spPr>
          <a:xfrm>
            <a:off x="532050" y="3198780"/>
            <a:ext cx="1397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829" name="Google Shape;829;p84"/>
          <p:cNvSpPr txBox="1"/>
          <p:nvPr>
            <p:ph idx="6" type="subTitle"/>
          </p:nvPr>
        </p:nvSpPr>
        <p:spPr>
          <a:xfrm>
            <a:off x="2749388" y="1759288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WEAKNESSES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830" name="Google Shape;830;p84"/>
          <p:cNvSpPr txBox="1"/>
          <p:nvPr>
            <p:ph idx="7" type="subTitle"/>
          </p:nvPr>
        </p:nvSpPr>
        <p:spPr>
          <a:xfrm>
            <a:off x="5033512" y="3201351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831" name="Google Shape;831;p84"/>
          <p:cNvSpPr txBox="1"/>
          <p:nvPr>
            <p:ph idx="8" type="subTitle"/>
          </p:nvPr>
        </p:nvSpPr>
        <p:spPr>
          <a:xfrm>
            <a:off x="7222775" y="1765255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THREATS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85"/>
          <p:cNvSpPr txBox="1"/>
          <p:nvPr>
            <p:ph type="ctrTitle"/>
          </p:nvPr>
        </p:nvSpPr>
        <p:spPr>
          <a:xfrm flipH="1">
            <a:off x="457200" y="449368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837" name="Google Shape;837;p85"/>
          <p:cNvSpPr txBox="1"/>
          <p:nvPr/>
        </p:nvSpPr>
        <p:spPr>
          <a:xfrm>
            <a:off x="457200" y="1733725"/>
            <a:ext cx="784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S</a:t>
            </a:r>
            <a:endParaRPr b="0" i="0" sz="3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38" name="Google Shape;838;p85"/>
          <p:cNvSpPr txBox="1"/>
          <p:nvPr/>
        </p:nvSpPr>
        <p:spPr>
          <a:xfrm>
            <a:off x="2548551" y="1736455"/>
            <a:ext cx="784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W</a:t>
            </a:r>
            <a:endParaRPr b="0" i="0" sz="3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39" name="Google Shape;839;p85"/>
          <p:cNvSpPr txBox="1"/>
          <p:nvPr/>
        </p:nvSpPr>
        <p:spPr>
          <a:xfrm>
            <a:off x="4618345" y="1727733"/>
            <a:ext cx="784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O</a:t>
            </a:r>
            <a:endParaRPr b="0" i="0" sz="3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40" name="Google Shape;840;p85"/>
          <p:cNvSpPr txBox="1"/>
          <p:nvPr/>
        </p:nvSpPr>
        <p:spPr>
          <a:xfrm>
            <a:off x="6684933" y="1732465"/>
            <a:ext cx="784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T</a:t>
            </a:r>
            <a:endParaRPr b="0" i="0" sz="3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841" name="Google Shape;841;p85"/>
          <p:cNvGrpSpPr/>
          <p:nvPr/>
        </p:nvGrpSpPr>
        <p:grpSpPr>
          <a:xfrm>
            <a:off x="3474461" y="2151756"/>
            <a:ext cx="324133" cy="420796"/>
            <a:chOff x="-3462150" y="2046625"/>
            <a:chExt cx="224500" cy="291450"/>
          </a:xfrm>
        </p:grpSpPr>
        <p:sp>
          <p:nvSpPr>
            <p:cNvPr id="842" name="Google Shape;842;p85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85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85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85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85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85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85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9" name="Google Shape;849;p85"/>
          <p:cNvGrpSpPr/>
          <p:nvPr/>
        </p:nvGrpSpPr>
        <p:grpSpPr>
          <a:xfrm>
            <a:off x="7557996" y="2151189"/>
            <a:ext cx="420796" cy="421914"/>
            <a:chOff x="-1333200" y="2770450"/>
            <a:chExt cx="291450" cy="292225"/>
          </a:xfrm>
        </p:grpSpPr>
        <p:sp>
          <p:nvSpPr>
            <p:cNvPr id="850" name="Google Shape;850;p85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85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2" name="Google Shape;852;p85"/>
          <p:cNvSpPr/>
          <p:nvPr/>
        </p:nvSpPr>
        <p:spPr>
          <a:xfrm>
            <a:off x="5569620" y="2151462"/>
            <a:ext cx="440106" cy="4213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3" name="Google Shape;853;p85"/>
          <p:cNvGrpSpPr/>
          <p:nvPr/>
        </p:nvGrpSpPr>
        <p:grpSpPr>
          <a:xfrm>
            <a:off x="1351900" y="2151185"/>
            <a:ext cx="420796" cy="421914"/>
            <a:chOff x="-2060175" y="2768875"/>
            <a:chExt cx="291450" cy="292225"/>
          </a:xfrm>
        </p:grpSpPr>
        <p:sp>
          <p:nvSpPr>
            <p:cNvPr id="854" name="Google Shape;854;p85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85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6" name="Google Shape;856;p85"/>
          <p:cNvSpPr txBox="1"/>
          <p:nvPr>
            <p:ph idx="1" type="subTitle"/>
          </p:nvPr>
        </p:nvSpPr>
        <p:spPr>
          <a:xfrm>
            <a:off x="871700" y="2932300"/>
            <a:ext cx="13656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857" name="Google Shape;857;p85"/>
          <p:cNvSpPr txBox="1"/>
          <p:nvPr>
            <p:ph idx="2" type="subTitle"/>
          </p:nvPr>
        </p:nvSpPr>
        <p:spPr>
          <a:xfrm>
            <a:off x="2957400" y="2914675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858" name="Google Shape;858;p85"/>
          <p:cNvSpPr txBox="1"/>
          <p:nvPr>
            <p:ph idx="3" type="subTitle"/>
          </p:nvPr>
        </p:nvSpPr>
        <p:spPr>
          <a:xfrm>
            <a:off x="5026550" y="2911563"/>
            <a:ext cx="1381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furthest planet from the Sun</a:t>
            </a:r>
            <a:endParaRPr/>
          </a:p>
        </p:txBody>
      </p:sp>
      <p:sp>
        <p:nvSpPr>
          <p:cNvPr id="859" name="Google Shape;859;p85"/>
          <p:cNvSpPr txBox="1"/>
          <p:nvPr>
            <p:ph idx="4" type="subTitle"/>
          </p:nvPr>
        </p:nvSpPr>
        <p:spPr>
          <a:xfrm>
            <a:off x="7080700" y="2906381"/>
            <a:ext cx="13971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smallest planet of them all</a:t>
            </a:r>
            <a:endParaRPr/>
          </a:p>
        </p:txBody>
      </p:sp>
      <p:sp>
        <p:nvSpPr>
          <p:cNvPr id="860" name="Google Shape;860;p85"/>
          <p:cNvSpPr txBox="1"/>
          <p:nvPr>
            <p:ph idx="5" type="subTitle"/>
          </p:nvPr>
        </p:nvSpPr>
        <p:spPr>
          <a:xfrm>
            <a:off x="871700" y="2603800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861" name="Google Shape;861;p85"/>
          <p:cNvSpPr txBox="1"/>
          <p:nvPr>
            <p:ph idx="6" type="subTitle"/>
          </p:nvPr>
        </p:nvSpPr>
        <p:spPr>
          <a:xfrm>
            <a:off x="2957400" y="2596675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862" name="Google Shape;862;p85"/>
          <p:cNvSpPr txBox="1"/>
          <p:nvPr>
            <p:ph idx="7" type="subTitle"/>
          </p:nvPr>
        </p:nvSpPr>
        <p:spPr>
          <a:xfrm>
            <a:off x="5027449" y="2596388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863" name="Google Shape;863;p85"/>
          <p:cNvSpPr txBox="1"/>
          <p:nvPr>
            <p:ph idx="8" type="subTitle"/>
          </p:nvPr>
        </p:nvSpPr>
        <p:spPr>
          <a:xfrm>
            <a:off x="7094798" y="2593780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THREATS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86"/>
          <p:cNvSpPr txBox="1"/>
          <p:nvPr>
            <p:ph type="ctrTitle"/>
          </p:nvPr>
        </p:nvSpPr>
        <p:spPr>
          <a:xfrm flipH="1">
            <a:off x="1187500" y="445025"/>
            <a:ext cx="6784500" cy="17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PICTURE IS WORTH A THOUSAND WORDS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87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OVERVIEW</a:t>
            </a:r>
            <a:endParaRPr/>
          </a:p>
        </p:txBody>
      </p:sp>
      <p:grpSp>
        <p:nvGrpSpPr>
          <p:cNvPr id="874" name="Google Shape;874;p87"/>
          <p:cNvGrpSpPr/>
          <p:nvPr/>
        </p:nvGrpSpPr>
        <p:grpSpPr>
          <a:xfrm>
            <a:off x="2324326" y="1535775"/>
            <a:ext cx="1407151" cy="1623409"/>
            <a:chOff x="2324326" y="1535775"/>
            <a:chExt cx="1407151" cy="1623409"/>
          </a:xfrm>
        </p:grpSpPr>
        <p:sp>
          <p:nvSpPr>
            <p:cNvPr id="875" name="Google Shape;875;p87"/>
            <p:cNvSpPr/>
            <p:nvPr/>
          </p:nvSpPr>
          <p:spPr>
            <a:xfrm rot="5400000">
              <a:off x="2216197" y="1643904"/>
              <a:ext cx="1623409" cy="1407151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49" y="13846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87"/>
            <p:cNvSpPr/>
            <p:nvPr/>
          </p:nvSpPr>
          <p:spPr>
            <a:xfrm>
              <a:off x="2858050" y="2188240"/>
              <a:ext cx="339703" cy="318469"/>
            </a:xfrm>
            <a:custGeom>
              <a:rect b="b" l="l" r="r" t="t"/>
              <a:pathLst>
                <a:path extrusionOk="0" h="18118" w="19326"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8193" y="12456"/>
                  </a:moveTo>
                  <a:lnTo>
                    <a:pt x="18193" y="13024"/>
                  </a:lnTo>
                  <a:cubicBezTo>
                    <a:pt x="18193" y="13335"/>
                    <a:pt x="17939" y="13588"/>
                    <a:pt x="17628" y="13588"/>
                  </a:cubicBez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1520" y="14720"/>
                  </a:moveTo>
                  <a:lnTo>
                    <a:pt x="12275" y="16985"/>
                  </a:ln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4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5325" y="18117"/>
                  </a:lnTo>
                  <a:cubicBezTo>
                    <a:pt x="15639" y="18117"/>
                    <a:pt x="15889" y="17864"/>
                    <a:pt x="15889" y="17553"/>
                  </a:cubicBezTo>
                  <a:cubicBezTo>
                    <a:pt x="15889" y="17239"/>
                    <a:pt x="15639" y="16985"/>
                    <a:pt x="15325" y="16985"/>
                  </a:cubicBezTo>
                  <a:lnTo>
                    <a:pt x="13468" y="16985"/>
                  </a:lnTo>
                  <a:lnTo>
                    <a:pt x="12713" y="14720"/>
                  </a:lnTo>
                  <a:lnTo>
                    <a:pt x="17628" y="14720"/>
                  </a:lnTo>
                  <a:cubicBezTo>
                    <a:pt x="18565" y="14720"/>
                    <a:pt x="19325" y="13960"/>
                    <a:pt x="19325" y="13024"/>
                  </a:cubicBezTo>
                  <a:lnTo>
                    <a:pt x="19325" y="1701"/>
                  </a:lnTo>
                  <a:cubicBezTo>
                    <a:pt x="19325" y="762"/>
                    <a:pt x="18565" y="1"/>
                    <a:pt x="176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7" name="Google Shape;877;p87"/>
          <p:cNvGrpSpPr/>
          <p:nvPr/>
        </p:nvGrpSpPr>
        <p:grpSpPr>
          <a:xfrm>
            <a:off x="5141396" y="1535775"/>
            <a:ext cx="1407151" cy="1623409"/>
            <a:chOff x="5141396" y="1535775"/>
            <a:chExt cx="1407151" cy="1623409"/>
          </a:xfrm>
        </p:grpSpPr>
        <p:sp>
          <p:nvSpPr>
            <p:cNvPr id="878" name="Google Shape;878;p87"/>
            <p:cNvSpPr/>
            <p:nvPr/>
          </p:nvSpPr>
          <p:spPr>
            <a:xfrm rot="5400000">
              <a:off x="5033267" y="1643904"/>
              <a:ext cx="1623409" cy="1407151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79" name="Google Shape;879;p87"/>
            <p:cNvGrpSpPr/>
            <p:nvPr/>
          </p:nvGrpSpPr>
          <p:grpSpPr>
            <a:xfrm>
              <a:off x="5681293" y="2202615"/>
              <a:ext cx="327823" cy="289720"/>
              <a:chOff x="-3137650" y="2787000"/>
              <a:chExt cx="291450" cy="257575"/>
            </a:xfrm>
          </p:grpSpPr>
          <p:sp>
            <p:nvSpPr>
              <p:cNvPr id="880" name="Google Shape;880;p87"/>
              <p:cNvSpPr/>
              <p:nvPr/>
            </p:nvSpPr>
            <p:spPr>
              <a:xfrm>
                <a:off x="-3137650" y="2787000"/>
                <a:ext cx="291450" cy="257575"/>
              </a:xfrm>
              <a:custGeom>
                <a:rect b="b" l="l" r="r" t="t"/>
                <a:pathLst>
                  <a:path extrusionOk="0" h="10303" w="11658">
                    <a:moveTo>
                      <a:pt x="10618" y="693"/>
                    </a:moveTo>
                    <a:cubicBezTo>
                      <a:pt x="10807" y="693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93"/>
                      <a:pt x="1009" y="693"/>
                    </a:cubicBezTo>
                    <a:close/>
                    <a:moveTo>
                      <a:pt x="10996" y="3403"/>
                    </a:moveTo>
                    <a:lnTo>
                      <a:pt x="10996" y="9231"/>
                    </a:lnTo>
                    <a:cubicBezTo>
                      <a:pt x="10964" y="9420"/>
                      <a:pt x="10838" y="9578"/>
                      <a:pt x="10618" y="9578"/>
                    </a:cubicBezTo>
                    <a:lnTo>
                      <a:pt x="1009" y="9578"/>
                    </a:lnTo>
                    <a:cubicBezTo>
                      <a:pt x="820" y="9578"/>
                      <a:pt x="662" y="9420"/>
                      <a:pt x="662" y="9231"/>
                    </a:cubicBezTo>
                    <a:lnTo>
                      <a:pt x="662" y="340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9263"/>
                    </a:lnTo>
                    <a:cubicBezTo>
                      <a:pt x="1" y="9830"/>
                      <a:pt x="473" y="10302"/>
                      <a:pt x="1009" y="10302"/>
                    </a:cubicBezTo>
                    <a:lnTo>
                      <a:pt x="10618" y="10302"/>
                    </a:lnTo>
                    <a:cubicBezTo>
                      <a:pt x="11185" y="10302"/>
                      <a:pt x="11658" y="9830"/>
                      <a:pt x="11658" y="9263"/>
                    </a:cubicBezTo>
                    <a:lnTo>
                      <a:pt x="11658" y="1040"/>
                    </a:lnTo>
                    <a:cubicBezTo>
                      <a:pt x="11658" y="441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87"/>
              <p:cNvSpPr/>
              <p:nvPr/>
            </p:nvSpPr>
            <p:spPr>
              <a:xfrm>
                <a:off x="-3104575" y="2820875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48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8" y="693"/>
                    </a:cubicBezTo>
                    <a:cubicBezTo>
                      <a:pt x="568" y="693"/>
                      <a:pt x="726" y="536"/>
                      <a:pt x="726" y="347"/>
                    </a:cubicBezTo>
                    <a:cubicBezTo>
                      <a:pt x="726" y="158"/>
                      <a:pt x="568" y="0"/>
                      <a:pt x="3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87"/>
              <p:cNvSpPr/>
              <p:nvPr/>
            </p:nvSpPr>
            <p:spPr>
              <a:xfrm>
                <a:off x="-3069900" y="2820875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87"/>
              <p:cNvSpPr/>
              <p:nvPr/>
            </p:nvSpPr>
            <p:spPr>
              <a:xfrm>
                <a:off x="-3035250" y="2820875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87"/>
              <p:cNvSpPr/>
              <p:nvPr/>
            </p:nvSpPr>
            <p:spPr>
              <a:xfrm>
                <a:off x="-3002175" y="2820875"/>
                <a:ext cx="121325" cy="17350"/>
              </a:xfrm>
              <a:custGeom>
                <a:rect b="b" l="l" r="r" t="t"/>
                <a:pathLst>
                  <a:path extrusionOk="0" h="694" w="4853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90" y="693"/>
                      <a:pt x="347" y="693"/>
                    </a:cubicBezTo>
                    <a:lnTo>
                      <a:pt x="4506" y="693"/>
                    </a:lnTo>
                    <a:cubicBezTo>
                      <a:pt x="4695" y="693"/>
                      <a:pt x="4852" y="536"/>
                      <a:pt x="4852" y="347"/>
                    </a:cubicBezTo>
                    <a:cubicBezTo>
                      <a:pt x="4852" y="158"/>
                      <a:pt x="4695" y="0"/>
                      <a:pt x="45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87"/>
              <p:cNvSpPr/>
              <p:nvPr/>
            </p:nvSpPr>
            <p:spPr>
              <a:xfrm>
                <a:off x="-2948625" y="2907300"/>
                <a:ext cx="52025" cy="85300"/>
              </a:xfrm>
              <a:custGeom>
                <a:rect b="b" l="l" r="r" t="t"/>
                <a:pathLst>
                  <a:path extrusionOk="0" h="3412" w="2081">
                    <a:moveTo>
                      <a:pt x="347" y="1"/>
                    </a:moveTo>
                    <a:cubicBezTo>
                      <a:pt x="261" y="1"/>
                      <a:pt x="174" y="24"/>
                      <a:pt x="127" y="72"/>
                    </a:cubicBezTo>
                    <a:cubicBezTo>
                      <a:pt x="1" y="198"/>
                      <a:pt x="1" y="450"/>
                      <a:pt x="127" y="544"/>
                    </a:cubicBezTo>
                    <a:lnTo>
                      <a:pt x="1261" y="1710"/>
                    </a:lnTo>
                    <a:lnTo>
                      <a:pt x="127" y="2844"/>
                    </a:lnTo>
                    <a:cubicBezTo>
                      <a:pt x="1" y="2970"/>
                      <a:pt x="1" y="3191"/>
                      <a:pt x="127" y="3317"/>
                    </a:cubicBezTo>
                    <a:cubicBezTo>
                      <a:pt x="174" y="3380"/>
                      <a:pt x="261" y="3411"/>
                      <a:pt x="347" y="3411"/>
                    </a:cubicBezTo>
                    <a:cubicBezTo>
                      <a:pt x="434" y="3411"/>
                      <a:pt x="521" y="3380"/>
                      <a:pt x="568" y="3317"/>
                    </a:cubicBezTo>
                    <a:lnTo>
                      <a:pt x="1954" y="1930"/>
                    </a:lnTo>
                    <a:cubicBezTo>
                      <a:pt x="2080" y="1804"/>
                      <a:pt x="2080" y="1584"/>
                      <a:pt x="1954" y="1458"/>
                    </a:cubicBezTo>
                    <a:lnTo>
                      <a:pt x="568" y="72"/>
                    </a:lnTo>
                    <a:cubicBezTo>
                      <a:pt x="521" y="24"/>
                      <a:pt x="434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87"/>
              <p:cNvSpPr/>
              <p:nvPr/>
            </p:nvSpPr>
            <p:spPr>
              <a:xfrm>
                <a:off x="-3088025" y="2907300"/>
                <a:ext cx="53575" cy="85300"/>
              </a:xfrm>
              <a:custGeom>
                <a:rect b="b" l="l" r="r" t="t"/>
                <a:pathLst>
                  <a:path extrusionOk="0" h="3412" w="2143">
                    <a:moveTo>
                      <a:pt x="1749" y="1"/>
                    </a:moveTo>
                    <a:cubicBezTo>
                      <a:pt x="1662" y="1"/>
                      <a:pt x="1576" y="24"/>
                      <a:pt x="1513" y="72"/>
                    </a:cubicBezTo>
                    <a:lnTo>
                      <a:pt x="127" y="1458"/>
                    </a:lnTo>
                    <a:cubicBezTo>
                      <a:pt x="1" y="1584"/>
                      <a:pt x="1" y="1804"/>
                      <a:pt x="127" y="1930"/>
                    </a:cubicBezTo>
                    <a:lnTo>
                      <a:pt x="1513" y="3317"/>
                    </a:lnTo>
                    <a:cubicBezTo>
                      <a:pt x="1576" y="3380"/>
                      <a:pt x="1662" y="3411"/>
                      <a:pt x="1749" y="3411"/>
                    </a:cubicBezTo>
                    <a:cubicBezTo>
                      <a:pt x="1836" y="3411"/>
                      <a:pt x="1922" y="3380"/>
                      <a:pt x="1985" y="3317"/>
                    </a:cubicBezTo>
                    <a:cubicBezTo>
                      <a:pt x="2111" y="3191"/>
                      <a:pt x="2111" y="2970"/>
                      <a:pt x="1985" y="2844"/>
                    </a:cubicBezTo>
                    <a:lnTo>
                      <a:pt x="851" y="1710"/>
                    </a:lnTo>
                    <a:lnTo>
                      <a:pt x="1985" y="544"/>
                    </a:lnTo>
                    <a:cubicBezTo>
                      <a:pt x="2143" y="450"/>
                      <a:pt x="2143" y="198"/>
                      <a:pt x="1985" y="72"/>
                    </a:cubicBezTo>
                    <a:cubicBezTo>
                      <a:pt x="1922" y="24"/>
                      <a:pt x="1836" y="1"/>
                      <a:pt x="17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87"/>
              <p:cNvSpPr/>
              <p:nvPr/>
            </p:nvSpPr>
            <p:spPr>
              <a:xfrm>
                <a:off x="-3019500" y="2888975"/>
                <a:ext cx="54375" cy="119400"/>
              </a:xfrm>
              <a:custGeom>
                <a:rect b="b" l="l" r="r" t="t"/>
                <a:pathLst>
                  <a:path extrusionOk="0" h="4776" w="2175">
                    <a:moveTo>
                      <a:pt x="1778" y="0"/>
                    </a:moveTo>
                    <a:cubicBezTo>
                      <a:pt x="1617" y="0"/>
                      <a:pt x="1501" y="108"/>
                      <a:pt x="1450" y="237"/>
                    </a:cubicBezTo>
                    <a:lnTo>
                      <a:pt x="63" y="4333"/>
                    </a:lnTo>
                    <a:cubicBezTo>
                      <a:pt x="0" y="4522"/>
                      <a:pt x="95" y="4680"/>
                      <a:pt x="253" y="4743"/>
                    </a:cubicBezTo>
                    <a:cubicBezTo>
                      <a:pt x="305" y="4765"/>
                      <a:pt x="354" y="4775"/>
                      <a:pt x="399" y="4775"/>
                    </a:cubicBezTo>
                    <a:cubicBezTo>
                      <a:pt x="543" y="4775"/>
                      <a:pt x="646" y="4674"/>
                      <a:pt x="694" y="4554"/>
                    </a:cubicBezTo>
                    <a:lnTo>
                      <a:pt x="2080" y="458"/>
                    </a:lnTo>
                    <a:cubicBezTo>
                      <a:pt x="2174" y="300"/>
                      <a:pt x="2048" y="111"/>
                      <a:pt x="1891" y="17"/>
                    </a:cubicBezTo>
                    <a:cubicBezTo>
                      <a:pt x="1851" y="6"/>
                      <a:pt x="1813" y="0"/>
                      <a:pt x="17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88" name="Google Shape;888;p87"/>
          <p:cNvGrpSpPr/>
          <p:nvPr/>
        </p:nvGrpSpPr>
        <p:grpSpPr>
          <a:xfrm>
            <a:off x="3027882" y="2754766"/>
            <a:ext cx="1407151" cy="1622646"/>
            <a:chOff x="3027882" y="2754766"/>
            <a:chExt cx="1407151" cy="1622646"/>
          </a:xfrm>
        </p:grpSpPr>
        <p:sp>
          <p:nvSpPr>
            <p:cNvPr id="889" name="Google Shape;889;p87"/>
            <p:cNvSpPr/>
            <p:nvPr/>
          </p:nvSpPr>
          <p:spPr>
            <a:xfrm rot="5400000">
              <a:off x="2920134" y="2862513"/>
              <a:ext cx="1622646" cy="1407151"/>
            </a:xfrm>
            <a:custGeom>
              <a:rect b="b" l="l" r="r" t="t"/>
              <a:pathLst>
                <a:path extrusionOk="0" h="27693" w="31934">
                  <a:moveTo>
                    <a:pt x="7959" y="1"/>
                  </a:moveTo>
                  <a:lnTo>
                    <a:pt x="1" y="13847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87"/>
            <p:cNvSpPr/>
            <p:nvPr/>
          </p:nvSpPr>
          <p:spPr>
            <a:xfrm>
              <a:off x="3546624" y="3358370"/>
              <a:ext cx="375812" cy="398338"/>
            </a:xfrm>
            <a:custGeom>
              <a:rect b="b" l="l" r="r" t="t"/>
              <a:pathLst>
                <a:path extrusionOk="0" h="11721" w="11059">
                  <a:moveTo>
                    <a:pt x="1418" y="693"/>
                  </a:moveTo>
                  <a:lnTo>
                    <a:pt x="1418" y="1387"/>
                  </a:lnTo>
                  <a:lnTo>
                    <a:pt x="725" y="1387"/>
                  </a:lnTo>
                  <a:lnTo>
                    <a:pt x="725" y="693"/>
                  </a:lnTo>
                  <a:close/>
                  <a:moveTo>
                    <a:pt x="9011" y="693"/>
                  </a:moveTo>
                  <a:lnTo>
                    <a:pt x="9011" y="1387"/>
                  </a:lnTo>
                  <a:lnTo>
                    <a:pt x="8349" y="1387"/>
                  </a:lnTo>
                  <a:lnTo>
                    <a:pt x="8349" y="693"/>
                  </a:lnTo>
                  <a:close/>
                  <a:moveTo>
                    <a:pt x="7656" y="1324"/>
                  </a:moveTo>
                  <a:lnTo>
                    <a:pt x="7656" y="1670"/>
                  </a:lnTo>
                  <a:cubicBezTo>
                    <a:pt x="7656" y="1891"/>
                    <a:pt x="7813" y="2048"/>
                    <a:pt x="8034" y="2048"/>
                  </a:cubicBezTo>
                  <a:lnTo>
                    <a:pt x="8381" y="2048"/>
                  </a:lnTo>
                  <a:lnTo>
                    <a:pt x="8381" y="4222"/>
                  </a:lnTo>
                  <a:cubicBezTo>
                    <a:pt x="8255" y="4253"/>
                    <a:pt x="8160" y="4316"/>
                    <a:pt x="8034" y="4411"/>
                  </a:cubicBezTo>
                  <a:cubicBezTo>
                    <a:pt x="7845" y="4243"/>
                    <a:pt x="7614" y="4159"/>
                    <a:pt x="7369" y="4159"/>
                  </a:cubicBezTo>
                  <a:cubicBezTo>
                    <a:pt x="7246" y="4159"/>
                    <a:pt x="7120" y="4180"/>
                    <a:pt x="6994" y="4222"/>
                  </a:cubicBezTo>
                  <a:lnTo>
                    <a:pt x="6994" y="3088"/>
                  </a:lnTo>
                  <a:cubicBezTo>
                    <a:pt x="6994" y="2552"/>
                    <a:pt x="6522" y="2080"/>
                    <a:pt x="5986" y="2080"/>
                  </a:cubicBezTo>
                  <a:cubicBezTo>
                    <a:pt x="5419" y="2080"/>
                    <a:pt x="4947" y="2552"/>
                    <a:pt x="4947" y="3088"/>
                  </a:cubicBezTo>
                  <a:lnTo>
                    <a:pt x="4947" y="6459"/>
                  </a:lnTo>
                  <a:lnTo>
                    <a:pt x="4789" y="6301"/>
                  </a:lnTo>
                  <a:cubicBezTo>
                    <a:pt x="4600" y="6097"/>
                    <a:pt x="4340" y="5994"/>
                    <a:pt x="4076" y="5994"/>
                  </a:cubicBezTo>
                  <a:cubicBezTo>
                    <a:pt x="3812" y="5994"/>
                    <a:pt x="3545" y="6097"/>
                    <a:pt x="3340" y="6301"/>
                  </a:cubicBezTo>
                  <a:cubicBezTo>
                    <a:pt x="2962" y="6679"/>
                    <a:pt x="2962" y="7341"/>
                    <a:pt x="3340" y="7751"/>
                  </a:cubicBezTo>
                  <a:lnTo>
                    <a:pt x="3812" y="8223"/>
                  </a:lnTo>
                  <a:lnTo>
                    <a:pt x="2111" y="8223"/>
                  </a:lnTo>
                  <a:lnTo>
                    <a:pt x="2111" y="7908"/>
                  </a:lnTo>
                  <a:cubicBezTo>
                    <a:pt x="2111" y="7719"/>
                    <a:pt x="1954" y="7561"/>
                    <a:pt x="1765" y="7561"/>
                  </a:cubicBezTo>
                  <a:lnTo>
                    <a:pt x="1418" y="7561"/>
                  </a:lnTo>
                  <a:lnTo>
                    <a:pt x="1418" y="2048"/>
                  </a:lnTo>
                  <a:lnTo>
                    <a:pt x="1765" y="2048"/>
                  </a:lnTo>
                  <a:cubicBezTo>
                    <a:pt x="1954" y="2048"/>
                    <a:pt x="2111" y="1891"/>
                    <a:pt x="2111" y="1670"/>
                  </a:cubicBezTo>
                  <a:lnTo>
                    <a:pt x="2111" y="1324"/>
                  </a:lnTo>
                  <a:close/>
                  <a:moveTo>
                    <a:pt x="1418" y="8255"/>
                  </a:moveTo>
                  <a:lnTo>
                    <a:pt x="1418" y="8948"/>
                  </a:lnTo>
                  <a:lnTo>
                    <a:pt x="725" y="8948"/>
                  </a:lnTo>
                  <a:lnTo>
                    <a:pt x="725" y="8255"/>
                  </a:lnTo>
                  <a:close/>
                  <a:moveTo>
                    <a:pt x="5955" y="2836"/>
                  </a:moveTo>
                  <a:cubicBezTo>
                    <a:pt x="6144" y="2836"/>
                    <a:pt x="6301" y="2993"/>
                    <a:pt x="6301" y="3182"/>
                  </a:cubicBezTo>
                  <a:lnTo>
                    <a:pt x="6301" y="6616"/>
                  </a:lnTo>
                  <a:cubicBezTo>
                    <a:pt x="6301" y="6805"/>
                    <a:pt x="6459" y="6963"/>
                    <a:pt x="6648" y="6963"/>
                  </a:cubicBezTo>
                  <a:cubicBezTo>
                    <a:pt x="6837" y="6963"/>
                    <a:pt x="6994" y="6805"/>
                    <a:pt x="6994" y="6616"/>
                  </a:cubicBezTo>
                  <a:lnTo>
                    <a:pt x="6994" y="5230"/>
                  </a:lnTo>
                  <a:cubicBezTo>
                    <a:pt x="6994" y="5041"/>
                    <a:pt x="7152" y="4884"/>
                    <a:pt x="7372" y="4884"/>
                  </a:cubicBezTo>
                  <a:cubicBezTo>
                    <a:pt x="7561" y="4884"/>
                    <a:pt x="7719" y="5041"/>
                    <a:pt x="7719" y="5230"/>
                  </a:cubicBezTo>
                  <a:lnTo>
                    <a:pt x="7719" y="6616"/>
                  </a:lnTo>
                  <a:cubicBezTo>
                    <a:pt x="7719" y="6805"/>
                    <a:pt x="7876" y="6963"/>
                    <a:pt x="8066" y="6963"/>
                  </a:cubicBezTo>
                  <a:cubicBezTo>
                    <a:pt x="8255" y="6963"/>
                    <a:pt x="8412" y="6805"/>
                    <a:pt x="8412" y="6616"/>
                  </a:cubicBezTo>
                  <a:lnTo>
                    <a:pt x="8412" y="5230"/>
                  </a:lnTo>
                  <a:cubicBezTo>
                    <a:pt x="8412" y="5041"/>
                    <a:pt x="8570" y="4884"/>
                    <a:pt x="8790" y="4884"/>
                  </a:cubicBezTo>
                  <a:cubicBezTo>
                    <a:pt x="8979" y="4884"/>
                    <a:pt x="9137" y="5041"/>
                    <a:pt x="9137" y="5230"/>
                  </a:cubicBezTo>
                  <a:lnTo>
                    <a:pt x="9137" y="6616"/>
                  </a:lnTo>
                  <a:cubicBezTo>
                    <a:pt x="9137" y="6805"/>
                    <a:pt x="9294" y="6963"/>
                    <a:pt x="9483" y="6963"/>
                  </a:cubicBezTo>
                  <a:cubicBezTo>
                    <a:pt x="9672" y="6963"/>
                    <a:pt x="9830" y="6805"/>
                    <a:pt x="9830" y="6616"/>
                  </a:cubicBezTo>
                  <a:lnTo>
                    <a:pt x="9830" y="5955"/>
                  </a:lnTo>
                  <a:cubicBezTo>
                    <a:pt x="9704" y="5703"/>
                    <a:pt x="9861" y="5545"/>
                    <a:pt x="10019" y="5545"/>
                  </a:cubicBezTo>
                  <a:cubicBezTo>
                    <a:pt x="10239" y="5545"/>
                    <a:pt x="10397" y="5703"/>
                    <a:pt x="10397" y="5892"/>
                  </a:cubicBezTo>
                  <a:lnTo>
                    <a:pt x="10397" y="7057"/>
                  </a:lnTo>
                  <a:cubicBezTo>
                    <a:pt x="10397" y="8003"/>
                    <a:pt x="10176" y="8885"/>
                    <a:pt x="9830" y="9672"/>
                  </a:cubicBezTo>
                  <a:lnTo>
                    <a:pt x="6144" y="9672"/>
                  </a:lnTo>
                  <a:lnTo>
                    <a:pt x="3812" y="7372"/>
                  </a:lnTo>
                  <a:cubicBezTo>
                    <a:pt x="3686" y="7246"/>
                    <a:pt x="3686" y="6994"/>
                    <a:pt x="3812" y="6900"/>
                  </a:cubicBezTo>
                  <a:cubicBezTo>
                    <a:pt x="3875" y="6837"/>
                    <a:pt x="3962" y="6805"/>
                    <a:pt x="4049" y="6805"/>
                  </a:cubicBezTo>
                  <a:cubicBezTo>
                    <a:pt x="4135" y="6805"/>
                    <a:pt x="4222" y="6837"/>
                    <a:pt x="4285" y="6900"/>
                  </a:cubicBezTo>
                  <a:lnTo>
                    <a:pt x="5010" y="7593"/>
                  </a:lnTo>
                  <a:cubicBezTo>
                    <a:pt x="5075" y="7659"/>
                    <a:pt x="5163" y="7690"/>
                    <a:pt x="5251" y="7690"/>
                  </a:cubicBezTo>
                  <a:cubicBezTo>
                    <a:pt x="5415" y="7690"/>
                    <a:pt x="5577" y="7578"/>
                    <a:pt x="5577" y="7372"/>
                  </a:cubicBezTo>
                  <a:lnTo>
                    <a:pt x="5577" y="3182"/>
                  </a:lnTo>
                  <a:cubicBezTo>
                    <a:pt x="5577" y="2993"/>
                    <a:pt x="5734" y="2836"/>
                    <a:pt x="5955" y="2836"/>
                  </a:cubicBezTo>
                  <a:close/>
                  <a:moveTo>
                    <a:pt x="9672" y="10302"/>
                  </a:moveTo>
                  <a:lnTo>
                    <a:pt x="9672" y="10680"/>
                  </a:lnTo>
                  <a:cubicBezTo>
                    <a:pt x="9704" y="10869"/>
                    <a:pt x="9546" y="11027"/>
                    <a:pt x="9357" y="11027"/>
                  </a:cubicBezTo>
                  <a:lnTo>
                    <a:pt x="6616" y="11027"/>
                  </a:lnTo>
                  <a:cubicBezTo>
                    <a:pt x="6396" y="11027"/>
                    <a:pt x="6238" y="10869"/>
                    <a:pt x="6238" y="10680"/>
                  </a:cubicBezTo>
                  <a:lnTo>
                    <a:pt x="6238" y="1030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3" y="2080"/>
                  </a:lnTo>
                  <a:lnTo>
                    <a:pt x="693" y="7593"/>
                  </a:lnTo>
                  <a:lnTo>
                    <a:pt x="347" y="7593"/>
                  </a:lnTo>
                  <a:cubicBezTo>
                    <a:pt x="158" y="7593"/>
                    <a:pt x="0" y="7751"/>
                    <a:pt x="0" y="7940"/>
                  </a:cubicBezTo>
                  <a:lnTo>
                    <a:pt x="0" y="9326"/>
                  </a:lnTo>
                  <a:cubicBezTo>
                    <a:pt x="0" y="9515"/>
                    <a:pt x="158" y="9672"/>
                    <a:pt x="347" y="9672"/>
                  </a:cubicBezTo>
                  <a:lnTo>
                    <a:pt x="1733" y="9672"/>
                  </a:lnTo>
                  <a:cubicBezTo>
                    <a:pt x="1922" y="9672"/>
                    <a:pt x="2080" y="9515"/>
                    <a:pt x="2080" y="9326"/>
                  </a:cubicBezTo>
                  <a:lnTo>
                    <a:pt x="2080" y="8979"/>
                  </a:lnTo>
                  <a:lnTo>
                    <a:pt x="4442" y="8979"/>
                  </a:lnTo>
                  <a:lnTo>
                    <a:pt x="5577" y="10113"/>
                  </a:lnTo>
                  <a:lnTo>
                    <a:pt x="5577" y="10712"/>
                  </a:lnTo>
                  <a:cubicBezTo>
                    <a:pt x="5577" y="11248"/>
                    <a:pt x="6049" y="11720"/>
                    <a:pt x="6616" y="11720"/>
                  </a:cubicBezTo>
                  <a:lnTo>
                    <a:pt x="9357" y="11720"/>
                  </a:lnTo>
                  <a:cubicBezTo>
                    <a:pt x="9924" y="11720"/>
                    <a:pt x="10397" y="11248"/>
                    <a:pt x="10397" y="10712"/>
                  </a:cubicBezTo>
                  <a:lnTo>
                    <a:pt x="10397" y="10113"/>
                  </a:lnTo>
                  <a:cubicBezTo>
                    <a:pt x="10806" y="9200"/>
                    <a:pt x="11058" y="8160"/>
                    <a:pt x="11058" y="7026"/>
                  </a:cubicBezTo>
                  <a:lnTo>
                    <a:pt x="11058" y="5892"/>
                  </a:lnTo>
                  <a:cubicBezTo>
                    <a:pt x="11058" y="5325"/>
                    <a:pt x="10617" y="4884"/>
                    <a:pt x="10019" y="4884"/>
                  </a:cubicBezTo>
                  <a:cubicBezTo>
                    <a:pt x="9924" y="4884"/>
                    <a:pt x="9767" y="4915"/>
                    <a:pt x="9641" y="4947"/>
                  </a:cubicBezTo>
                  <a:cubicBezTo>
                    <a:pt x="9546" y="4632"/>
                    <a:pt x="9326" y="4379"/>
                    <a:pt x="9011" y="4253"/>
                  </a:cubicBezTo>
                  <a:lnTo>
                    <a:pt x="9011" y="2080"/>
                  </a:lnTo>
                  <a:lnTo>
                    <a:pt x="9357" y="2080"/>
                  </a:lnTo>
                  <a:cubicBezTo>
                    <a:pt x="9546" y="2080"/>
                    <a:pt x="9735" y="1922"/>
                    <a:pt x="9735" y="1733"/>
                  </a:cubicBezTo>
                  <a:lnTo>
                    <a:pt x="9735" y="347"/>
                  </a:lnTo>
                  <a:cubicBezTo>
                    <a:pt x="9735" y="158"/>
                    <a:pt x="9546" y="0"/>
                    <a:pt x="9357" y="0"/>
                  </a:cubicBezTo>
                  <a:lnTo>
                    <a:pt x="7971" y="0"/>
                  </a:lnTo>
                  <a:cubicBezTo>
                    <a:pt x="7782" y="0"/>
                    <a:pt x="7624" y="158"/>
                    <a:pt x="7624" y="347"/>
                  </a:cubicBezTo>
                  <a:lnTo>
                    <a:pt x="7624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1" name="Google Shape;891;p87"/>
          <p:cNvGrpSpPr/>
          <p:nvPr/>
        </p:nvGrpSpPr>
        <p:grpSpPr>
          <a:xfrm>
            <a:off x="5844951" y="2754766"/>
            <a:ext cx="1407100" cy="1622646"/>
            <a:chOff x="5844951" y="2754766"/>
            <a:chExt cx="1407100" cy="1622646"/>
          </a:xfrm>
        </p:grpSpPr>
        <p:sp>
          <p:nvSpPr>
            <p:cNvPr id="892" name="Google Shape;892;p87"/>
            <p:cNvSpPr/>
            <p:nvPr/>
          </p:nvSpPr>
          <p:spPr>
            <a:xfrm rot="5400000">
              <a:off x="5737178" y="2862539"/>
              <a:ext cx="1622646" cy="1407100"/>
            </a:xfrm>
            <a:custGeom>
              <a:rect b="b" l="l" r="r" t="t"/>
              <a:pathLst>
                <a:path extrusionOk="0" h="27692" w="31934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87"/>
            <p:cNvSpPr/>
            <p:nvPr/>
          </p:nvSpPr>
          <p:spPr>
            <a:xfrm>
              <a:off x="6387845" y="3311663"/>
              <a:ext cx="280049" cy="398309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87"/>
            <p:cNvSpPr/>
            <p:nvPr/>
          </p:nvSpPr>
          <p:spPr>
            <a:xfrm>
              <a:off x="6486221" y="3653205"/>
              <a:ext cx="83285" cy="23351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5" name="Google Shape;895;p87"/>
          <p:cNvSpPr/>
          <p:nvPr/>
        </p:nvSpPr>
        <p:spPr>
          <a:xfrm rot="5400000">
            <a:off x="1513022" y="2862513"/>
            <a:ext cx="1622646" cy="1407151"/>
          </a:xfrm>
          <a:custGeom>
            <a:rect b="b" l="l" r="r" t="t"/>
            <a:pathLst>
              <a:path extrusionOk="0" h="27693" w="31934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87"/>
          <p:cNvSpPr txBox="1"/>
          <p:nvPr/>
        </p:nvSpPr>
        <p:spPr>
          <a:xfrm>
            <a:off x="1642325" y="3148325"/>
            <a:ext cx="13638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97" name="Google Shape;897;p87"/>
          <p:cNvSpPr/>
          <p:nvPr/>
        </p:nvSpPr>
        <p:spPr>
          <a:xfrm rot="5400000">
            <a:off x="4327220" y="2862539"/>
            <a:ext cx="1622646" cy="1407100"/>
          </a:xfrm>
          <a:custGeom>
            <a:rect b="b" l="l" r="r" t="t"/>
            <a:pathLst>
              <a:path extrusionOk="0" h="27692" w="31934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87"/>
          <p:cNvSpPr txBox="1"/>
          <p:nvPr/>
        </p:nvSpPr>
        <p:spPr>
          <a:xfrm>
            <a:off x="4444825" y="3540387"/>
            <a:ext cx="13638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Jupiter is the biggest planet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899" name="Google Shape;899;p87"/>
          <p:cNvSpPr/>
          <p:nvPr/>
        </p:nvSpPr>
        <p:spPr>
          <a:xfrm rot="5400000">
            <a:off x="3623309" y="1643904"/>
            <a:ext cx="1623409" cy="1407151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Google Shape;900;p87"/>
          <p:cNvSpPr/>
          <p:nvPr/>
        </p:nvSpPr>
        <p:spPr>
          <a:xfrm rot="5400000">
            <a:off x="6437471" y="1643904"/>
            <a:ext cx="1623409" cy="1407151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1" name="Google Shape;901;p87"/>
          <p:cNvSpPr txBox="1"/>
          <p:nvPr/>
        </p:nvSpPr>
        <p:spPr>
          <a:xfrm>
            <a:off x="4444750" y="3150575"/>
            <a:ext cx="13638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902" name="Google Shape;902;p87"/>
          <p:cNvSpPr txBox="1"/>
          <p:nvPr/>
        </p:nvSpPr>
        <p:spPr>
          <a:xfrm>
            <a:off x="1642450" y="3541063"/>
            <a:ext cx="13638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smallest planet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903" name="Google Shape;903;p87"/>
          <p:cNvSpPr txBox="1"/>
          <p:nvPr/>
        </p:nvSpPr>
        <p:spPr>
          <a:xfrm>
            <a:off x="3754575" y="2346725"/>
            <a:ext cx="13638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has a beautiful name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904" name="Google Shape;904;p87"/>
          <p:cNvSpPr txBox="1"/>
          <p:nvPr/>
        </p:nvSpPr>
        <p:spPr>
          <a:xfrm>
            <a:off x="3754500" y="1956913"/>
            <a:ext cx="13638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905" name="Google Shape;905;p87"/>
          <p:cNvSpPr txBox="1"/>
          <p:nvPr/>
        </p:nvSpPr>
        <p:spPr>
          <a:xfrm>
            <a:off x="6588950" y="2346737"/>
            <a:ext cx="1363800" cy="5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906" name="Google Shape;906;p87"/>
          <p:cNvSpPr txBox="1"/>
          <p:nvPr/>
        </p:nvSpPr>
        <p:spPr>
          <a:xfrm>
            <a:off x="6588875" y="1956925"/>
            <a:ext cx="13638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88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OVERVIEW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sp>
        <p:nvSpPr>
          <p:cNvPr id="912" name="Google Shape;912;p88"/>
          <p:cNvSpPr/>
          <p:nvPr/>
        </p:nvSpPr>
        <p:spPr>
          <a:xfrm>
            <a:off x="926600" y="2392041"/>
            <a:ext cx="1438500" cy="1143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88"/>
          <p:cNvSpPr/>
          <p:nvPr/>
        </p:nvSpPr>
        <p:spPr>
          <a:xfrm>
            <a:off x="2881125" y="2414416"/>
            <a:ext cx="1438500" cy="1116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88"/>
          <p:cNvSpPr/>
          <p:nvPr/>
        </p:nvSpPr>
        <p:spPr>
          <a:xfrm>
            <a:off x="4844499" y="2392025"/>
            <a:ext cx="1438500" cy="1143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88"/>
          <p:cNvSpPr/>
          <p:nvPr/>
        </p:nvSpPr>
        <p:spPr>
          <a:xfrm>
            <a:off x="6796850" y="2416401"/>
            <a:ext cx="1438500" cy="1116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6" name="Google Shape;916;p88"/>
          <p:cNvGrpSpPr/>
          <p:nvPr/>
        </p:nvGrpSpPr>
        <p:grpSpPr>
          <a:xfrm>
            <a:off x="7305702" y="1755847"/>
            <a:ext cx="420796" cy="421770"/>
            <a:chOff x="-3137650" y="2408950"/>
            <a:chExt cx="291450" cy="292125"/>
          </a:xfrm>
        </p:grpSpPr>
        <p:sp>
          <p:nvSpPr>
            <p:cNvPr id="917" name="Google Shape;917;p88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88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88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88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88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2" name="Google Shape;922;p88"/>
          <p:cNvGrpSpPr/>
          <p:nvPr/>
        </p:nvGrpSpPr>
        <p:grpSpPr>
          <a:xfrm>
            <a:off x="1433178" y="1754620"/>
            <a:ext cx="425343" cy="424225"/>
            <a:chOff x="-4570325" y="2405775"/>
            <a:chExt cx="294600" cy="293825"/>
          </a:xfrm>
        </p:grpSpPr>
        <p:sp>
          <p:nvSpPr>
            <p:cNvPr id="923" name="Google Shape;923;p88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88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5" name="Google Shape;925;p88"/>
          <p:cNvGrpSpPr/>
          <p:nvPr/>
        </p:nvGrpSpPr>
        <p:grpSpPr>
          <a:xfrm>
            <a:off x="5402819" y="1754620"/>
            <a:ext cx="321859" cy="424225"/>
            <a:chOff x="-4178875" y="2405775"/>
            <a:chExt cx="222925" cy="293825"/>
          </a:xfrm>
        </p:grpSpPr>
        <p:sp>
          <p:nvSpPr>
            <p:cNvPr id="926" name="Google Shape;926;p88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88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88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9" name="Google Shape;929;p88"/>
          <p:cNvGrpSpPr/>
          <p:nvPr/>
        </p:nvGrpSpPr>
        <p:grpSpPr>
          <a:xfrm>
            <a:off x="3387703" y="1754638"/>
            <a:ext cx="425343" cy="424188"/>
            <a:chOff x="-3854375" y="2405000"/>
            <a:chExt cx="294600" cy="293800"/>
          </a:xfrm>
        </p:grpSpPr>
        <p:sp>
          <p:nvSpPr>
            <p:cNvPr id="930" name="Google Shape;930;p88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88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2" name="Google Shape;932;p88"/>
          <p:cNvSpPr txBox="1"/>
          <p:nvPr>
            <p:ph idx="1" type="subTitle"/>
          </p:nvPr>
        </p:nvSpPr>
        <p:spPr>
          <a:xfrm>
            <a:off x="905500" y="2764675"/>
            <a:ext cx="14385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smallest planet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3" name="Google Shape;933;p88"/>
          <p:cNvSpPr txBox="1"/>
          <p:nvPr>
            <p:ph idx="2" type="subTitle"/>
          </p:nvPr>
        </p:nvSpPr>
        <p:spPr>
          <a:xfrm>
            <a:off x="2896725" y="2761596"/>
            <a:ext cx="1397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934" name="Google Shape;934;p88"/>
          <p:cNvSpPr txBox="1"/>
          <p:nvPr>
            <p:ph idx="3" type="subTitle"/>
          </p:nvPr>
        </p:nvSpPr>
        <p:spPr>
          <a:xfrm>
            <a:off x="4879150" y="2761049"/>
            <a:ext cx="13812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935" name="Google Shape;935;p88"/>
          <p:cNvSpPr txBox="1"/>
          <p:nvPr>
            <p:ph idx="4" type="subTitle"/>
          </p:nvPr>
        </p:nvSpPr>
        <p:spPr>
          <a:xfrm>
            <a:off x="6833675" y="2760900"/>
            <a:ext cx="1397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936" name="Google Shape;936;p88"/>
          <p:cNvSpPr txBox="1"/>
          <p:nvPr>
            <p:ph idx="5" type="subTitle"/>
          </p:nvPr>
        </p:nvSpPr>
        <p:spPr>
          <a:xfrm>
            <a:off x="926600" y="2449250"/>
            <a:ext cx="14385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937" name="Google Shape;937;p88"/>
          <p:cNvSpPr txBox="1"/>
          <p:nvPr>
            <p:ph idx="6" type="subTitle"/>
          </p:nvPr>
        </p:nvSpPr>
        <p:spPr>
          <a:xfrm>
            <a:off x="2896724" y="2443588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938" name="Google Shape;938;p88"/>
          <p:cNvSpPr txBox="1"/>
          <p:nvPr>
            <p:ph idx="7" type="subTitle"/>
          </p:nvPr>
        </p:nvSpPr>
        <p:spPr>
          <a:xfrm>
            <a:off x="4880055" y="2445872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39" name="Google Shape;939;p88"/>
          <p:cNvSpPr txBox="1"/>
          <p:nvPr>
            <p:ph idx="8" type="subTitle"/>
          </p:nvPr>
        </p:nvSpPr>
        <p:spPr>
          <a:xfrm>
            <a:off x="6847773" y="2448299"/>
            <a:ext cx="1381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89"/>
          <p:cNvSpPr txBox="1"/>
          <p:nvPr>
            <p:ph type="ctrTitle"/>
          </p:nvPr>
        </p:nvSpPr>
        <p:spPr>
          <a:xfrm flipH="1">
            <a:off x="540000" y="448619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PLANS</a:t>
            </a:r>
            <a:endParaRPr/>
          </a:p>
        </p:txBody>
      </p:sp>
      <p:sp>
        <p:nvSpPr>
          <p:cNvPr id="945" name="Google Shape;945;p89"/>
          <p:cNvSpPr txBox="1"/>
          <p:nvPr/>
        </p:nvSpPr>
        <p:spPr>
          <a:xfrm>
            <a:off x="1938550" y="3239067"/>
            <a:ext cx="987600" cy="3456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946" name="Google Shape;946;p89"/>
          <p:cNvSpPr txBox="1"/>
          <p:nvPr/>
        </p:nvSpPr>
        <p:spPr>
          <a:xfrm>
            <a:off x="4078196" y="3226673"/>
            <a:ext cx="987600" cy="34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423864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947" name="Google Shape;947;p89"/>
          <p:cNvSpPr txBox="1"/>
          <p:nvPr/>
        </p:nvSpPr>
        <p:spPr>
          <a:xfrm>
            <a:off x="6217850" y="3240903"/>
            <a:ext cx="987600" cy="3456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948" name="Google Shape;948;p89"/>
          <p:cNvGrpSpPr/>
          <p:nvPr/>
        </p:nvGrpSpPr>
        <p:grpSpPr>
          <a:xfrm>
            <a:off x="4400693" y="2203051"/>
            <a:ext cx="342615" cy="340186"/>
            <a:chOff x="890400" y="4399350"/>
            <a:chExt cx="486600" cy="483150"/>
          </a:xfrm>
        </p:grpSpPr>
        <p:sp>
          <p:nvSpPr>
            <p:cNvPr id="949" name="Google Shape;949;p89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89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89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2" name="Google Shape;952;p89"/>
          <p:cNvGrpSpPr/>
          <p:nvPr/>
        </p:nvGrpSpPr>
        <p:grpSpPr>
          <a:xfrm>
            <a:off x="2264638" y="2218331"/>
            <a:ext cx="340168" cy="309628"/>
            <a:chOff x="1487200" y="4421025"/>
            <a:chExt cx="483125" cy="439750"/>
          </a:xfrm>
        </p:grpSpPr>
        <p:sp>
          <p:nvSpPr>
            <p:cNvPr id="953" name="Google Shape;953;p89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89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89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89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7" name="Google Shape;957;p89"/>
          <p:cNvGrpSpPr/>
          <p:nvPr/>
        </p:nvGrpSpPr>
        <p:grpSpPr>
          <a:xfrm>
            <a:off x="6539192" y="2203070"/>
            <a:ext cx="344903" cy="340151"/>
            <a:chOff x="2079300" y="4399325"/>
            <a:chExt cx="489850" cy="483100"/>
          </a:xfrm>
        </p:grpSpPr>
        <p:sp>
          <p:nvSpPr>
            <p:cNvPr id="958" name="Google Shape;958;p89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89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0" name="Google Shape;960;p89"/>
          <p:cNvSpPr txBox="1"/>
          <p:nvPr>
            <p:ph idx="1" type="subTitle"/>
          </p:nvPr>
        </p:nvSpPr>
        <p:spPr>
          <a:xfrm>
            <a:off x="1526019" y="2570265"/>
            <a:ext cx="18129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You can explain your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or your service</a:t>
            </a:r>
            <a:endParaRPr/>
          </a:p>
        </p:txBody>
      </p:sp>
      <p:sp>
        <p:nvSpPr>
          <p:cNvPr id="961" name="Google Shape;961;p89"/>
          <p:cNvSpPr txBox="1"/>
          <p:nvPr>
            <p:ph idx="2" type="subTitle"/>
          </p:nvPr>
        </p:nvSpPr>
        <p:spPr>
          <a:xfrm>
            <a:off x="3635401" y="2570272"/>
            <a:ext cx="18732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explain your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or your service</a:t>
            </a:r>
            <a:endParaRPr/>
          </a:p>
        </p:txBody>
      </p:sp>
      <p:sp>
        <p:nvSpPr>
          <p:cNvPr id="962" name="Google Shape;962;p89"/>
          <p:cNvSpPr txBox="1"/>
          <p:nvPr>
            <p:ph idx="3" type="subTitle"/>
          </p:nvPr>
        </p:nvSpPr>
        <p:spPr>
          <a:xfrm>
            <a:off x="5797968" y="2559605"/>
            <a:ext cx="1850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explain your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or your service</a:t>
            </a:r>
            <a:endParaRPr/>
          </a:p>
        </p:txBody>
      </p:sp>
      <p:sp>
        <p:nvSpPr>
          <p:cNvPr id="963" name="Google Shape;963;p89"/>
          <p:cNvSpPr txBox="1"/>
          <p:nvPr>
            <p:ph idx="4" type="subTitle"/>
          </p:nvPr>
        </p:nvSpPr>
        <p:spPr>
          <a:xfrm>
            <a:off x="1526019" y="3166668"/>
            <a:ext cx="1812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BASIC</a:t>
            </a:r>
            <a:endParaRPr/>
          </a:p>
        </p:txBody>
      </p:sp>
      <p:sp>
        <p:nvSpPr>
          <p:cNvPr id="964" name="Google Shape;964;p89"/>
          <p:cNvSpPr txBox="1"/>
          <p:nvPr>
            <p:ph idx="5" type="subTitle"/>
          </p:nvPr>
        </p:nvSpPr>
        <p:spPr>
          <a:xfrm>
            <a:off x="3646051" y="3166668"/>
            <a:ext cx="1851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965" name="Google Shape;965;p89"/>
          <p:cNvSpPr txBox="1"/>
          <p:nvPr>
            <p:ph idx="6" type="subTitle"/>
          </p:nvPr>
        </p:nvSpPr>
        <p:spPr>
          <a:xfrm>
            <a:off x="5797968" y="3170098"/>
            <a:ext cx="1850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PREMIUM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90"/>
          <p:cNvSpPr txBox="1"/>
          <p:nvPr>
            <p:ph type="ctrTitle"/>
          </p:nvPr>
        </p:nvSpPr>
        <p:spPr>
          <a:xfrm flipH="1">
            <a:off x="457200" y="452225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PLANS</a:t>
            </a:r>
            <a:endParaRPr/>
          </a:p>
        </p:txBody>
      </p:sp>
      <p:sp>
        <p:nvSpPr>
          <p:cNvPr id="971" name="Google Shape;971;p90"/>
          <p:cNvSpPr txBox="1"/>
          <p:nvPr>
            <p:ph idx="1" type="subTitle"/>
          </p:nvPr>
        </p:nvSpPr>
        <p:spPr>
          <a:xfrm>
            <a:off x="560206" y="2951258"/>
            <a:ext cx="23865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explain your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or your service</a:t>
            </a:r>
            <a:endParaRPr/>
          </a:p>
        </p:txBody>
      </p:sp>
      <p:sp>
        <p:nvSpPr>
          <p:cNvPr id="972" name="Google Shape;972;p90"/>
          <p:cNvSpPr txBox="1"/>
          <p:nvPr>
            <p:ph idx="2" type="subTitle"/>
          </p:nvPr>
        </p:nvSpPr>
        <p:spPr>
          <a:xfrm>
            <a:off x="3390622" y="2951265"/>
            <a:ext cx="23805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explain your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or your service</a:t>
            </a:r>
            <a:endParaRPr/>
          </a:p>
        </p:txBody>
      </p:sp>
      <p:sp>
        <p:nvSpPr>
          <p:cNvPr id="973" name="Google Shape;973;p90"/>
          <p:cNvSpPr txBox="1"/>
          <p:nvPr>
            <p:ph idx="3" type="subTitle"/>
          </p:nvPr>
        </p:nvSpPr>
        <p:spPr>
          <a:xfrm>
            <a:off x="6232531" y="2953683"/>
            <a:ext cx="23670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explain your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or your service</a:t>
            </a:r>
            <a:endParaRPr/>
          </a:p>
        </p:txBody>
      </p:sp>
      <p:sp>
        <p:nvSpPr>
          <p:cNvPr id="974" name="Google Shape;974;p90"/>
          <p:cNvSpPr txBox="1"/>
          <p:nvPr>
            <p:ph idx="4" type="subTitle"/>
          </p:nvPr>
        </p:nvSpPr>
        <p:spPr>
          <a:xfrm>
            <a:off x="560200" y="3571274"/>
            <a:ext cx="23865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150</a:t>
            </a:r>
            <a:endParaRPr/>
          </a:p>
        </p:txBody>
      </p:sp>
      <p:sp>
        <p:nvSpPr>
          <p:cNvPr id="975" name="Google Shape;975;p90"/>
          <p:cNvSpPr txBox="1"/>
          <p:nvPr>
            <p:ph idx="5" type="subTitle"/>
          </p:nvPr>
        </p:nvSpPr>
        <p:spPr>
          <a:xfrm>
            <a:off x="3404151" y="3571274"/>
            <a:ext cx="23535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200</a:t>
            </a:r>
            <a:endParaRPr/>
          </a:p>
        </p:txBody>
      </p:sp>
      <p:sp>
        <p:nvSpPr>
          <p:cNvPr id="976" name="Google Shape;976;p90"/>
          <p:cNvSpPr txBox="1"/>
          <p:nvPr>
            <p:ph idx="6" type="subTitle"/>
          </p:nvPr>
        </p:nvSpPr>
        <p:spPr>
          <a:xfrm>
            <a:off x="6232531" y="3561605"/>
            <a:ext cx="2367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250</a:t>
            </a:r>
            <a:endParaRPr/>
          </a:p>
        </p:txBody>
      </p:sp>
      <p:sp>
        <p:nvSpPr>
          <p:cNvPr id="977" name="Google Shape;977;p90"/>
          <p:cNvSpPr txBox="1"/>
          <p:nvPr>
            <p:ph idx="7" type="subTitle"/>
          </p:nvPr>
        </p:nvSpPr>
        <p:spPr>
          <a:xfrm>
            <a:off x="540000" y="2580087"/>
            <a:ext cx="23865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BASIC</a:t>
            </a:r>
            <a:endParaRPr/>
          </a:p>
        </p:txBody>
      </p:sp>
      <p:sp>
        <p:nvSpPr>
          <p:cNvPr id="978" name="Google Shape;978;p90"/>
          <p:cNvSpPr txBox="1"/>
          <p:nvPr>
            <p:ph idx="8" type="subTitle"/>
          </p:nvPr>
        </p:nvSpPr>
        <p:spPr>
          <a:xfrm>
            <a:off x="3384649" y="2580087"/>
            <a:ext cx="23535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979" name="Google Shape;979;p90"/>
          <p:cNvSpPr txBox="1"/>
          <p:nvPr>
            <p:ph idx="9" type="subTitle"/>
          </p:nvPr>
        </p:nvSpPr>
        <p:spPr>
          <a:xfrm>
            <a:off x="6212900" y="2583512"/>
            <a:ext cx="2367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PREMIUM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4" name="Google Shape;984;p91"/>
          <p:cNvPicPr preferRelativeResize="0"/>
          <p:nvPr/>
        </p:nvPicPr>
        <p:blipFill rotWithShape="1">
          <a:blip r:embed="rId3">
            <a:alphaModFix/>
          </a:blip>
          <a:srcRect b="0" l="18451" r="10851" t="0"/>
          <a:stretch/>
        </p:blipFill>
        <p:spPr>
          <a:xfrm>
            <a:off x="2570559" y="832800"/>
            <a:ext cx="4010704" cy="378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" name="Google Shape;985;p91"/>
          <p:cNvPicPr preferRelativeResize="0"/>
          <p:nvPr/>
        </p:nvPicPr>
        <p:blipFill rotWithShape="1">
          <a:blip r:embed="rId4">
            <a:alphaModFix/>
          </a:blip>
          <a:srcRect b="-15458" l="17561" r="18671" t="-11670"/>
          <a:stretch/>
        </p:blipFill>
        <p:spPr>
          <a:xfrm rot="-5400000">
            <a:off x="3278976" y="1007010"/>
            <a:ext cx="2493000" cy="3307200"/>
          </a:xfrm>
          <a:prstGeom prst="roundRect">
            <a:avLst>
              <a:gd fmla="val 4617" name="adj"/>
            </a:avLst>
          </a:prstGeom>
          <a:noFill/>
          <a:ln>
            <a:noFill/>
          </a:ln>
        </p:spPr>
      </p:pic>
      <p:sp>
        <p:nvSpPr>
          <p:cNvPr id="986" name="Google Shape;986;p91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987" name="Google Shape;987;p91"/>
          <p:cNvSpPr txBox="1"/>
          <p:nvPr/>
        </p:nvSpPr>
        <p:spPr>
          <a:xfrm>
            <a:off x="3046351" y="4173250"/>
            <a:ext cx="30513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your multimedia content here Images reveal large amounts of data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92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993" name="Google Shape;993;p92"/>
          <p:cNvPicPr preferRelativeResize="0"/>
          <p:nvPr/>
        </p:nvPicPr>
        <p:blipFill rotWithShape="1">
          <a:blip r:embed="rId3">
            <a:alphaModFix/>
          </a:blip>
          <a:srcRect b="0" l="29781" r="29469" t="0"/>
          <a:stretch/>
        </p:blipFill>
        <p:spPr>
          <a:xfrm>
            <a:off x="3816975" y="834375"/>
            <a:ext cx="1512425" cy="371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4" name="Google Shape;994;p92"/>
          <p:cNvPicPr preferRelativeResize="0"/>
          <p:nvPr/>
        </p:nvPicPr>
        <p:blipFill rotWithShape="1">
          <a:blip r:embed="rId4">
            <a:alphaModFix/>
          </a:blip>
          <a:srcRect b="0" l="19214" r="48126" t="0"/>
          <a:stretch/>
        </p:blipFill>
        <p:spPr>
          <a:xfrm>
            <a:off x="3923050" y="1433250"/>
            <a:ext cx="1300200" cy="2649000"/>
          </a:xfrm>
          <a:prstGeom prst="roundRect">
            <a:avLst>
              <a:gd fmla="val 8492" name="adj"/>
            </a:avLst>
          </a:prstGeom>
          <a:noFill/>
          <a:ln>
            <a:noFill/>
          </a:ln>
        </p:spPr>
      </p:pic>
      <p:sp>
        <p:nvSpPr>
          <p:cNvPr id="995" name="Google Shape;995;p92"/>
          <p:cNvSpPr txBox="1"/>
          <p:nvPr/>
        </p:nvSpPr>
        <p:spPr>
          <a:xfrm>
            <a:off x="3046351" y="4204815"/>
            <a:ext cx="30513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your multimedia content here Images reveal large amounts of data</a:t>
            </a:r>
            <a:endParaRPr b="0" i="0" sz="12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0" name="Google Shape;100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7700" y="819025"/>
            <a:ext cx="6851052" cy="3647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01" name="Google Shape;1001;p93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02" name="Google Shape;1002;p93"/>
          <p:cNvSpPr txBox="1"/>
          <p:nvPr/>
        </p:nvSpPr>
        <p:spPr>
          <a:xfrm>
            <a:off x="3045376" y="4199347"/>
            <a:ext cx="30513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your multimedia content here Images reveal large amounts of data</a:t>
            </a:r>
            <a:endParaRPr b="0" i="0" sz="12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003" name="Google Shape;1003;p93"/>
          <p:cNvPicPr preferRelativeResize="0"/>
          <p:nvPr/>
        </p:nvPicPr>
        <p:blipFill rotWithShape="1">
          <a:blip r:embed="rId4">
            <a:alphaModFix/>
          </a:blip>
          <a:srcRect b="14536" l="0" r="-431" t="0"/>
          <a:stretch/>
        </p:blipFill>
        <p:spPr>
          <a:xfrm>
            <a:off x="2960688" y="1404125"/>
            <a:ext cx="3156300" cy="19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67"/>
          <p:cNvSpPr txBox="1"/>
          <p:nvPr>
            <p:ph idx="1" type="subTitle"/>
          </p:nvPr>
        </p:nvSpPr>
        <p:spPr>
          <a:xfrm>
            <a:off x="4297175" y="2900355"/>
            <a:ext cx="42990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0" name="Google Shape;610;p67"/>
          <p:cNvSpPr txBox="1"/>
          <p:nvPr>
            <p:ph type="ctrTitle"/>
          </p:nvPr>
        </p:nvSpPr>
        <p:spPr>
          <a:xfrm>
            <a:off x="4297175" y="2355550"/>
            <a:ext cx="42990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PROBLEM VS. SOLUTION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sp>
        <p:nvSpPr>
          <p:cNvPr id="611" name="Google Shape;611;p67"/>
          <p:cNvSpPr txBox="1"/>
          <p:nvPr>
            <p:ph idx="2" type="title"/>
          </p:nvPr>
        </p:nvSpPr>
        <p:spPr>
          <a:xfrm>
            <a:off x="4297175" y="1317160"/>
            <a:ext cx="42990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94"/>
          <p:cNvSpPr/>
          <p:nvPr/>
        </p:nvSpPr>
        <p:spPr>
          <a:xfrm>
            <a:off x="6603225" y="3630050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94"/>
          <p:cNvSpPr/>
          <p:nvPr/>
        </p:nvSpPr>
        <p:spPr>
          <a:xfrm>
            <a:off x="6603225" y="2648277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0" name="Google Shape;1010;p94"/>
          <p:cNvSpPr/>
          <p:nvPr/>
        </p:nvSpPr>
        <p:spPr>
          <a:xfrm>
            <a:off x="4439025" y="2648277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1" name="Google Shape;1011;p94"/>
          <p:cNvSpPr/>
          <p:nvPr/>
        </p:nvSpPr>
        <p:spPr>
          <a:xfrm>
            <a:off x="4439025" y="3630050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2" name="Google Shape;1012;p94"/>
          <p:cNvSpPr/>
          <p:nvPr/>
        </p:nvSpPr>
        <p:spPr>
          <a:xfrm>
            <a:off x="5520176" y="1673714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3" name="Google Shape;1013;p94"/>
          <p:cNvSpPr txBox="1"/>
          <p:nvPr>
            <p:ph idx="4294967295" type="title"/>
          </p:nvPr>
        </p:nvSpPr>
        <p:spPr>
          <a:xfrm>
            <a:off x="4521200" y="3550705"/>
            <a:ext cx="18942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>
                <a:solidFill>
                  <a:schemeClr val="lt1"/>
                </a:solidFill>
              </a:rPr>
              <a:t>2,200</a:t>
            </a:r>
            <a:endParaRPr sz="3500"/>
          </a:p>
        </p:txBody>
      </p:sp>
      <p:sp>
        <p:nvSpPr>
          <p:cNvPr id="1014" name="Google Shape;1014;p94"/>
          <p:cNvSpPr txBox="1"/>
          <p:nvPr>
            <p:ph idx="4294967295" type="title"/>
          </p:nvPr>
        </p:nvSpPr>
        <p:spPr>
          <a:xfrm>
            <a:off x="6714375" y="3550705"/>
            <a:ext cx="1836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1"/>
                </a:solidFill>
              </a:rPr>
              <a:t>15</a:t>
            </a:r>
            <a:endParaRPr sz="3600"/>
          </a:p>
        </p:txBody>
      </p:sp>
      <p:sp>
        <p:nvSpPr>
          <p:cNvPr id="1015" name="Google Shape;1015;p94"/>
          <p:cNvSpPr txBox="1"/>
          <p:nvPr>
            <p:ph idx="4294967295" type="subTitle"/>
          </p:nvPr>
        </p:nvSpPr>
        <p:spPr>
          <a:xfrm>
            <a:off x="4515032" y="412045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Daily number of users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016" name="Google Shape;1016;p94"/>
          <p:cNvSpPr txBox="1"/>
          <p:nvPr>
            <p:ph type="ctrTitle"/>
          </p:nvPr>
        </p:nvSpPr>
        <p:spPr>
          <a:xfrm flipH="1">
            <a:off x="457200" y="44438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TRACTION</a:t>
            </a:r>
            <a:endParaRPr/>
          </a:p>
        </p:txBody>
      </p:sp>
      <p:sp>
        <p:nvSpPr>
          <p:cNvPr id="1017" name="Google Shape;1017;p94"/>
          <p:cNvSpPr txBox="1"/>
          <p:nvPr>
            <p:ph idx="4294967295" type="subTitle"/>
          </p:nvPr>
        </p:nvSpPr>
        <p:spPr>
          <a:xfrm>
            <a:off x="4515032" y="313073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Average user savings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018" name="Google Shape;1018;p94"/>
          <p:cNvSpPr txBox="1"/>
          <p:nvPr>
            <p:ph idx="4294967295" type="title"/>
          </p:nvPr>
        </p:nvSpPr>
        <p:spPr>
          <a:xfrm>
            <a:off x="6699332" y="2568930"/>
            <a:ext cx="1866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1"/>
                </a:solidFill>
              </a:rPr>
              <a:t>12,000</a:t>
            </a:r>
            <a:endParaRPr sz="3600"/>
          </a:p>
        </p:txBody>
      </p:sp>
      <p:sp>
        <p:nvSpPr>
          <p:cNvPr id="1019" name="Google Shape;1019;p94"/>
          <p:cNvSpPr txBox="1"/>
          <p:nvPr>
            <p:ph idx="4294967295" type="subTitle"/>
          </p:nvPr>
        </p:nvSpPr>
        <p:spPr>
          <a:xfrm>
            <a:off x="5596184" y="2164120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Revenue in 2017-2018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020" name="Google Shape;1020;p94"/>
          <p:cNvSpPr txBox="1"/>
          <p:nvPr>
            <p:ph idx="4294967295" type="title"/>
          </p:nvPr>
        </p:nvSpPr>
        <p:spPr>
          <a:xfrm>
            <a:off x="5616284" y="1594380"/>
            <a:ext cx="1866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$</a:t>
            </a:r>
            <a:r>
              <a:rPr lang="en" sz="3600">
                <a:solidFill>
                  <a:schemeClr val="lt1"/>
                </a:solidFill>
              </a:rPr>
              <a:t>150,000</a:t>
            </a:r>
            <a:endParaRPr sz="3600"/>
          </a:p>
        </p:txBody>
      </p:sp>
      <p:sp>
        <p:nvSpPr>
          <p:cNvPr id="1021" name="Google Shape;1021;p94"/>
          <p:cNvSpPr txBox="1"/>
          <p:nvPr>
            <p:ph idx="4294967295" type="subTitle"/>
          </p:nvPr>
        </p:nvSpPr>
        <p:spPr>
          <a:xfrm>
            <a:off x="6679232" y="3138682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Registered businesses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022" name="Google Shape;1022;p94"/>
          <p:cNvSpPr txBox="1"/>
          <p:nvPr>
            <p:ph idx="4294967295" type="title"/>
          </p:nvPr>
        </p:nvSpPr>
        <p:spPr>
          <a:xfrm>
            <a:off x="4521325" y="2571508"/>
            <a:ext cx="18942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$</a:t>
            </a:r>
            <a:r>
              <a:rPr lang="en" sz="3600">
                <a:solidFill>
                  <a:schemeClr val="lt1"/>
                </a:solidFill>
              </a:rPr>
              <a:t>1,000</a:t>
            </a:r>
            <a:endParaRPr sz="3600"/>
          </a:p>
        </p:txBody>
      </p:sp>
      <p:sp>
        <p:nvSpPr>
          <p:cNvPr id="1023" name="Google Shape;1023;p94"/>
          <p:cNvSpPr txBox="1"/>
          <p:nvPr>
            <p:ph idx="4294967295" type="subTitle"/>
          </p:nvPr>
        </p:nvSpPr>
        <p:spPr>
          <a:xfrm>
            <a:off x="6679232" y="412045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Total app downloads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024" name="Google Shape;1024;p94"/>
          <p:cNvSpPr txBox="1"/>
          <p:nvPr/>
        </p:nvSpPr>
        <p:spPr>
          <a:xfrm>
            <a:off x="966950" y="4285689"/>
            <a:ext cx="28167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 modify this graph, click on it, follow the link, change the data and paste the new graph here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025" name="Google Shape;1025;p94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0500" y="1540510"/>
            <a:ext cx="4006548" cy="209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95"/>
          <p:cNvSpPr txBox="1"/>
          <p:nvPr>
            <p:ph type="ctrTitle"/>
          </p:nvPr>
        </p:nvSpPr>
        <p:spPr>
          <a:xfrm flipH="1">
            <a:off x="540000" y="441718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TRACTION</a:t>
            </a:r>
            <a:endParaRPr/>
          </a:p>
        </p:txBody>
      </p:sp>
      <p:sp>
        <p:nvSpPr>
          <p:cNvPr id="1031" name="Google Shape;1031;p95"/>
          <p:cNvSpPr txBox="1"/>
          <p:nvPr>
            <p:ph idx="4294967295" type="subTitle"/>
          </p:nvPr>
        </p:nvSpPr>
        <p:spPr>
          <a:xfrm>
            <a:off x="6755350" y="2029959"/>
            <a:ext cx="19065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Registered businesses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only in the West Coast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032" name="Google Shape;1032;p95"/>
          <p:cNvSpPr txBox="1"/>
          <p:nvPr>
            <p:ph idx="4294967295" type="title"/>
          </p:nvPr>
        </p:nvSpPr>
        <p:spPr>
          <a:xfrm>
            <a:off x="591789" y="1506110"/>
            <a:ext cx="16929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$150,000</a:t>
            </a:r>
            <a:endParaRPr sz="3600"/>
          </a:p>
        </p:txBody>
      </p:sp>
      <p:sp>
        <p:nvSpPr>
          <p:cNvPr id="1033" name="Google Shape;1033;p95"/>
          <p:cNvSpPr txBox="1"/>
          <p:nvPr>
            <p:ph idx="4294967295" type="subTitle"/>
          </p:nvPr>
        </p:nvSpPr>
        <p:spPr>
          <a:xfrm>
            <a:off x="484992" y="2044317"/>
            <a:ext cx="19065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Gross revenue for download concept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034" name="Google Shape;1034;p95"/>
          <p:cNvSpPr txBox="1"/>
          <p:nvPr>
            <p:ph idx="4294967295" type="title"/>
          </p:nvPr>
        </p:nvSpPr>
        <p:spPr>
          <a:xfrm>
            <a:off x="6862154" y="2719899"/>
            <a:ext cx="16929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600"/>
              <a:t>12,000</a:t>
            </a:r>
            <a:endParaRPr sz="3600"/>
          </a:p>
        </p:txBody>
      </p:sp>
      <p:sp>
        <p:nvSpPr>
          <p:cNvPr id="1035" name="Google Shape;1035;p95"/>
          <p:cNvSpPr txBox="1"/>
          <p:nvPr>
            <p:ph idx="4294967295" type="subTitle"/>
          </p:nvPr>
        </p:nvSpPr>
        <p:spPr>
          <a:xfrm>
            <a:off x="6755352" y="3268622"/>
            <a:ext cx="19065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Total app downloads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 just one week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Roboto Condensed Light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036" name="Google Shape;1036;p95"/>
          <p:cNvSpPr txBox="1"/>
          <p:nvPr>
            <p:ph idx="4294967295" type="title"/>
          </p:nvPr>
        </p:nvSpPr>
        <p:spPr>
          <a:xfrm>
            <a:off x="6862150" y="1504844"/>
            <a:ext cx="16929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2,200</a:t>
            </a:r>
            <a:endParaRPr sz="3600"/>
          </a:p>
        </p:txBody>
      </p:sp>
      <p:sp>
        <p:nvSpPr>
          <p:cNvPr id="1037" name="Google Shape;1037;p95"/>
          <p:cNvSpPr txBox="1"/>
          <p:nvPr>
            <p:ph idx="4294967295" type="title"/>
          </p:nvPr>
        </p:nvSpPr>
        <p:spPr>
          <a:xfrm>
            <a:off x="591795" y="2732531"/>
            <a:ext cx="16929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140,000</a:t>
            </a:r>
            <a:endParaRPr sz="3600"/>
          </a:p>
        </p:txBody>
      </p:sp>
      <p:sp>
        <p:nvSpPr>
          <p:cNvPr id="1038" name="Google Shape;1038;p95"/>
          <p:cNvSpPr txBox="1"/>
          <p:nvPr>
            <p:ph idx="4294967295" type="subTitle"/>
          </p:nvPr>
        </p:nvSpPr>
        <p:spPr>
          <a:xfrm>
            <a:off x="485000" y="3278723"/>
            <a:ext cx="19065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Daily number of users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connected to our app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039" name="Google Shape;1039;p95"/>
          <p:cNvSpPr txBox="1"/>
          <p:nvPr/>
        </p:nvSpPr>
        <p:spPr>
          <a:xfrm>
            <a:off x="2502925" y="3795575"/>
            <a:ext cx="41178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 modify this graph, click on it, follow the link, change the data and paste the new graph here, replacing this one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040" name="Google Shape;1040;p95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77000" y="1454825"/>
            <a:ext cx="4390001" cy="230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96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CASE STUDY</a:t>
            </a:r>
            <a:endParaRPr/>
          </a:p>
        </p:txBody>
      </p:sp>
      <p:grpSp>
        <p:nvGrpSpPr>
          <p:cNvPr id="1046" name="Google Shape;1046;p96"/>
          <p:cNvGrpSpPr/>
          <p:nvPr/>
        </p:nvGrpSpPr>
        <p:grpSpPr>
          <a:xfrm>
            <a:off x="3542349" y="3292378"/>
            <a:ext cx="3555215" cy="1103532"/>
            <a:chOff x="3636333" y="3431131"/>
            <a:chExt cx="3021344" cy="937819"/>
          </a:xfrm>
        </p:grpSpPr>
        <p:sp>
          <p:nvSpPr>
            <p:cNvPr id="1047" name="Google Shape;1047;p96"/>
            <p:cNvSpPr/>
            <p:nvPr/>
          </p:nvSpPr>
          <p:spPr>
            <a:xfrm rot="-5400000">
              <a:off x="3573191" y="3494272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96"/>
            <p:cNvSpPr/>
            <p:nvPr/>
          </p:nvSpPr>
          <p:spPr>
            <a:xfrm rot="-5400000">
              <a:off x="3666444" y="3574971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49" name="Google Shape;1049;p96"/>
            <p:cNvCxnSpPr/>
            <p:nvPr/>
          </p:nvCxnSpPr>
          <p:spPr>
            <a:xfrm>
              <a:off x="4454776" y="3668175"/>
              <a:ext cx="2202900" cy="298500"/>
            </a:xfrm>
            <a:prstGeom prst="bentConnector3">
              <a:avLst>
                <a:gd fmla="val 83036" name="adj1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50" name="Google Shape;1050;p96"/>
            <p:cNvSpPr/>
            <p:nvPr/>
          </p:nvSpPr>
          <p:spPr>
            <a:xfrm>
              <a:off x="3871413" y="3746358"/>
              <a:ext cx="327817" cy="307327"/>
            </a:xfrm>
            <a:custGeom>
              <a:rect b="b" l="l" r="r" t="t"/>
              <a:pathLst>
                <a:path extrusionOk="0" h="18118" w="19326">
                  <a:moveTo>
                    <a:pt x="17628" y="6794"/>
                  </a:moveTo>
                  <a:cubicBezTo>
                    <a:pt x="17939" y="6794"/>
                    <a:pt x="18193" y="7048"/>
                    <a:pt x="18193" y="7362"/>
                  </a:cubicBezTo>
                  <a:lnTo>
                    <a:pt x="18193" y="7927"/>
                  </a:lnTo>
                  <a:lnTo>
                    <a:pt x="12532" y="7927"/>
                  </a:lnTo>
                  <a:lnTo>
                    <a:pt x="12532" y="7362"/>
                  </a:lnTo>
                  <a:cubicBezTo>
                    <a:pt x="12532" y="7048"/>
                    <a:pt x="12785" y="6794"/>
                    <a:pt x="13099" y="6794"/>
                  </a:cubicBezTo>
                  <a:close/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5759"/>
                  </a:lnTo>
                  <a:cubicBezTo>
                    <a:pt x="18012" y="5695"/>
                    <a:pt x="17819" y="5662"/>
                    <a:pt x="17628" y="5662"/>
                  </a:cubicBezTo>
                  <a:lnTo>
                    <a:pt x="13099" y="5662"/>
                  </a:lnTo>
                  <a:cubicBezTo>
                    <a:pt x="12160" y="5662"/>
                    <a:pt x="11399" y="6423"/>
                    <a:pt x="11399" y="7362"/>
                  </a:cubicBezTo>
                  <a:lnTo>
                    <a:pt x="11399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1399" y="12456"/>
                  </a:moveTo>
                  <a:lnTo>
                    <a:pt x="11399" y="13588"/>
                  </a:ln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8193" y="9059"/>
                  </a:moveTo>
                  <a:lnTo>
                    <a:pt x="18193" y="14720"/>
                  </a:lnTo>
                  <a:lnTo>
                    <a:pt x="12532" y="14720"/>
                  </a:lnTo>
                  <a:lnTo>
                    <a:pt x="12532" y="9059"/>
                  </a:lnTo>
                  <a:close/>
                  <a:moveTo>
                    <a:pt x="11399" y="14720"/>
                  </a:moveTo>
                  <a:lnTo>
                    <a:pt x="11399" y="16420"/>
                  </a:lnTo>
                  <a:cubicBezTo>
                    <a:pt x="11399" y="16611"/>
                    <a:pt x="11432" y="16804"/>
                    <a:pt x="11496" y="16985"/>
                  </a:cubicBez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8193" y="15853"/>
                  </a:moveTo>
                  <a:lnTo>
                    <a:pt x="18193" y="16420"/>
                  </a:lnTo>
                  <a:cubicBezTo>
                    <a:pt x="18193" y="16731"/>
                    <a:pt x="17939" y="16985"/>
                    <a:pt x="17628" y="16985"/>
                  </a:cubicBezTo>
                  <a:lnTo>
                    <a:pt x="13099" y="16985"/>
                  </a:lnTo>
                  <a:cubicBezTo>
                    <a:pt x="12785" y="16985"/>
                    <a:pt x="12532" y="16731"/>
                    <a:pt x="12532" y="16420"/>
                  </a:cubicBezTo>
                  <a:lnTo>
                    <a:pt x="12532" y="15853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3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7628" y="18117"/>
                  </a:lnTo>
                  <a:cubicBezTo>
                    <a:pt x="18564" y="18117"/>
                    <a:pt x="19325" y="17356"/>
                    <a:pt x="19325" y="16420"/>
                  </a:cubicBezTo>
                  <a:lnTo>
                    <a:pt x="19325" y="1701"/>
                  </a:lnTo>
                  <a:cubicBezTo>
                    <a:pt x="19325" y="762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1051;p96"/>
          <p:cNvGrpSpPr/>
          <p:nvPr/>
        </p:nvGrpSpPr>
        <p:grpSpPr>
          <a:xfrm>
            <a:off x="1224786" y="2400339"/>
            <a:ext cx="3789588" cy="1103532"/>
            <a:chOff x="1666788" y="2673045"/>
            <a:chExt cx="3220523" cy="937819"/>
          </a:xfrm>
        </p:grpSpPr>
        <p:sp>
          <p:nvSpPr>
            <p:cNvPr id="1052" name="Google Shape;1052;p96"/>
            <p:cNvSpPr/>
            <p:nvPr/>
          </p:nvSpPr>
          <p:spPr>
            <a:xfrm rot="-5400000">
              <a:off x="4012633" y="2736186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96"/>
            <p:cNvSpPr/>
            <p:nvPr/>
          </p:nvSpPr>
          <p:spPr>
            <a:xfrm rot="-5400000">
              <a:off x="4105887" y="2816885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54" name="Google Shape;1054;p96"/>
            <p:cNvCxnSpPr/>
            <p:nvPr/>
          </p:nvCxnSpPr>
          <p:spPr>
            <a:xfrm flipH="1">
              <a:off x="1666788" y="2914950"/>
              <a:ext cx="2409000" cy="305400"/>
            </a:xfrm>
            <a:prstGeom prst="bentConnector3">
              <a:avLst>
                <a:gd fmla="val 84457" name="adj1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055" name="Google Shape;1055;p96"/>
            <p:cNvGrpSpPr/>
            <p:nvPr/>
          </p:nvGrpSpPr>
          <p:grpSpPr>
            <a:xfrm>
              <a:off x="4317638" y="2976566"/>
              <a:ext cx="327823" cy="328695"/>
              <a:chOff x="-1700225" y="2768875"/>
              <a:chExt cx="291450" cy="292225"/>
            </a:xfrm>
          </p:grpSpPr>
          <p:sp>
            <p:nvSpPr>
              <p:cNvPr id="1056" name="Google Shape;1056;p96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96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rect b="b" l="l" r="r" t="t"/>
                <a:pathLst>
                  <a:path extrusionOk="0" h="726" w="726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96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96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rect b="b" l="l" r="r" t="t"/>
                <a:pathLst>
                  <a:path extrusionOk="0" h="726" w="695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96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rect b="b" l="l" r="r" t="t"/>
                <a:pathLst>
                  <a:path extrusionOk="0" h="726" w="4821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96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rect b="b" l="l" r="r" t="t"/>
                <a:pathLst>
                  <a:path extrusionOk="0" h="3403" w="3404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62" name="Google Shape;1062;p96"/>
          <p:cNvGrpSpPr/>
          <p:nvPr/>
        </p:nvGrpSpPr>
        <p:grpSpPr>
          <a:xfrm>
            <a:off x="3534364" y="1505858"/>
            <a:ext cx="3547090" cy="1103532"/>
            <a:chOff x="3629547" y="1912884"/>
            <a:chExt cx="3014439" cy="937819"/>
          </a:xfrm>
        </p:grpSpPr>
        <p:sp>
          <p:nvSpPr>
            <p:cNvPr id="1063" name="Google Shape;1063;p96"/>
            <p:cNvSpPr/>
            <p:nvPr/>
          </p:nvSpPr>
          <p:spPr>
            <a:xfrm rot="-5400000">
              <a:off x="3566405" y="1976026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96"/>
            <p:cNvSpPr/>
            <p:nvPr/>
          </p:nvSpPr>
          <p:spPr>
            <a:xfrm rot="-5400000">
              <a:off x="3659659" y="2056725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65" name="Google Shape;1065;p96"/>
            <p:cNvCxnSpPr/>
            <p:nvPr/>
          </p:nvCxnSpPr>
          <p:spPr>
            <a:xfrm>
              <a:off x="4441085" y="2146375"/>
              <a:ext cx="2202900" cy="298500"/>
            </a:xfrm>
            <a:prstGeom prst="bentConnector3">
              <a:avLst>
                <a:gd fmla="val 83169" name="adj1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066" name="Google Shape;1066;p96"/>
            <p:cNvGrpSpPr/>
            <p:nvPr/>
          </p:nvGrpSpPr>
          <p:grpSpPr>
            <a:xfrm>
              <a:off x="3871403" y="2217441"/>
              <a:ext cx="327823" cy="328695"/>
              <a:chOff x="-1333200" y="2770450"/>
              <a:chExt cx="291450" cy="292225"/>
            </a:xfrm>
          </p:grpSpPr>
          <p:sp>
            <p:nvSpPr>
              <p:cNvPr id="1067" name="Google Shape;1067;p96"/>
              <p:cNvSpPr/>
              <p:nvPr/>
            </p:nvSpPr>
            <p:spPr>
              <a:xfrm>
                <a:off x="-1299325" y="2808250"/>
                <a:ext cx="222925" cy="134725"/>
              </a:xfrm>
              <a:custGeom>
                <a:rect b="b" l="l" r="r" t="t"/>
                <a:pathLst>
                  <a:path extrusionOk="0" h="5389" w="8917">
                    <a:moveTo>
                      <a:pt x="7877" y="631"/>
                    </a:moveTo>
                    <a:cubicBezTo>
                      <a:pt x="8066" y="631"/>
                      <a:pt x="8223" y="789"/>
                      <a:pt x="8223" y="978"/>
                    </a:cubicBezTo>
                    <a:cubicBezTo>
                      <a:pt x="8223" y="1167"/>
                      <a:pt x="8066" y="1324"/>
                      <a:pt x="7877" y="1324"/>
                    </a:cubicBezTo>
                    <a:cubicBezTo>
                      <a:pt x="7656" y="1324"/>
                      <a:pt x="7498" y="1167"/>
                      <a:pt x="7498" y="978"/>
                    </a:cubicBezTo>
                    <a:cubicBezTo>
                      <a:pt x="7498" y="789"/>
                      <a:pt x="7656" y="631"/>
                      <a:pt x="7877" y="631"/>
                    </a:cubicBezTo>
                    <a:close/>
                    <a:moveTo>
                      <a:pt x="3056" y="1293"/>
                    </a:moveTo>
                    <a:cubicBezTo>
                      <a:pt x="3245" y="1293"/>
                      <a:pt x="3403" y="1450"/>
                      <a:pt x="3403" y="1639"/>
                    </a:cubicBezTo>
                    <a:cubicBezTo>
                      <a:pt x="3403" y="1828"/>
                      <a:pt x="3245" y="1986"/>
                      <a:pt x="3056" y="1986"/>
                    </a:cubicBezTo>
                    <a:cubicBezTo>
                      <a:pt x="2867" y="1986"/>
                      <a:pt x="2710" y="1828"/>
                      <a:pt x="2710" y="1639"/>
                    </a:cubicBezTo>
                    <a:cubicBezTo>
                      <a:pt x="2741" y="1450"/>
                      <a:pt x="2899" y="1293"/>
                      <a:pt x="3056" y="1293"/>
                    </a:cubicBezTo>
                    <a:close/>
                    <a:moveTo>
                      <a:pt x="5797" y="3340"/>
                    </a:moveTo>
                    <a:cubicBezTo>
                      <a:pt x="6018" y="3340"/>
                      <a:pt x="6175" y="3498"/>
                      <a:pt x="6175" y="3687"/>
                    </a:cubicBezTo>
                    <a:cubicBezTo>
                      <a:pt x="6175" y="3876"/>
                      <a:pt x="6018" y="4034"/>
                      <a:pt x="5797" y="4034"/>
                    </a:cubicBezTo>
                    <a:cubicBezTo>
                      <a:pt x="5608" y="4034"/>
                      <a:pt x="5451" y="3876"/>
                      <a:pt x="5451" y="3687"/>
                    </a:cubicBezTo>
                    <a:cubicBezTo>
                      <a:pt x="5451" y="3498"/>
                      <a:pt x="5608" y="3340"/>
                      <a:pt x="5797" y="3340"/>
                    </a:cubicBezTo>
                    <a:close/>
                    <a:moveTo>
                      <a:pt x="1008" y="4034"/>
                    </a:moveTo>
                    <a:cubicBezTo>
                      <a:pt x="1198" y="4034"/>
                      <a:pt x="1355" y="4191"/>
                      <a:pt x="1355" y="4412"/>
                    </a:cubicBezTo>
                    <a:cubicBezTo>
                      <a:pt x="1355" y="4601"/>
                      <a:pt x="1198" y="4758"/>
                      <a:pt x="1008" y="4758"/>
                    </a:cubicBezTo>
                    <a:cubicBezTo>
                      <a:pt x="819" y="4758"/>
                      <a:pt x="662" y="4601"/>
                      <a:pt x="662" y="4412"/>
                    </a:cubicBezTo>
                    <a:cubicBezTo>
                      <a:pt x="662" y="4191"/>
                      <a:pt x="819" y="4034"/>
                      <a:pt x="1008" y="4034"/>
                    </a:cubicBezTo>
                    <a:close/>
                    <a:moveTo>
                      <a:pt x="7908" y="1"/>
                    </a:moveTo>
                    <a:cubicBezTo>
                      <a:pt x="7341" y="1"/>
                      <a:pt x="6868" y="474"/>
                      <a:pt x="6868" y="1009"/>
                    </a:cubicBezTo>
                    <a:cubicBezTo>
                      <a:pt x="6868" y="1198"/>
                      <a:pt x="6963" y="1419"/>
                      <a:pt x="7026" y="1576"/>
                    </a:cubicBezTo>
                    <a:lnTo>
                      <a:pt x="6112" y="2742"/>
                    </a:lnTo>
                    <a:cubicBezTo>
                      <a:pt x="6032" y="2722"/>
                      <a:pt x="5943" y="2711"/>
                      <a:pt x="5850" y="2711"/>
                    </a:cubicBezTo>
                    <a:cubicBezTo>
                      <a:pt x="5650" y="2711"/>
                      <a:pt x="5434" y="2760"/>
                      <a:pt x="5262" y="2868"/>
                    </a:cubicBezTo>
                    <a:lnTo>
                      <a:pt x="4096" y="1954"/>
                    </a:lnTo>
                    <a:cubicBezTo>
                      <a:pt x="4127" y="1891"/>
                      <a:pt x="4127" y="1765"/>
                      <a:pt x="4127" y="1639"/>
                    </a:cubicBezTo>
                    <a:cubicBezTo>
                      <a:pt x="4127" y="1104"/>
                      <a:pt x="3655" y="631"/>
                      <a:pt x="3088" y="631"/>
                    </a:cubicBezTo>
                    <a:cubicBezTo>
                      <a:pt x="2552" y="631"/>
                      <a:pt x="2080" y="1104"/>
                      <a:pt x="2080" y="1639"/>
                    </a:cubicBezTo>
                    <a:cubicBezTo>
                      <a:pt x="2080" y="1828"/>
                      <a:pt x="2143" y="2049"/>
                      <a:pt x="2237" y="2206"/>
                    </a:cubicBezTo>
                    <a:lnTo>
                      <a:pt x="1324" y="3372"/>
                    </a:lnTo>
                    <a:cubicBezTo>
                      <a:pt x="1261" y="3340"/>
                      <a:pt x="1134" y="3340"/>
                      <a:pt x="1008" y="3340"/>
                    </a:cubicBezTo>
                    <a:cubicBezTo>
                      <a:pt x="441" y="3340"/>
                      <a:pt x="0" y="3813"/>
                      <a:pt x="0" y="4349"/>
                    </a:cubicBezTo>
                    <a:cubicBezTo>
                      <a:pt x="0" y="4947"/>
                      <a:pt x="441" y="5388"/>
                      <a:pt x="1008" y="5388"/>
                    </a:cubicBezTo>
                    <a:cubicBezTo>
                      <a:pt x="1576" y="5388"/>
                      <a:pt x="2017" y="4916"/>
                      <a:pt x="2017" y="4349"/>
                    </a:cubicBezTo>
                    <a:cubicBezTo>
                      <a:pt x="2017" y="4160"/>
                      <a:pt x="1954" y="3971"/>
                      <a:pt x="1859" y="3813"/>
                    </a:cubicBezTo>
                    <a:lnTo>
                      <a:pt x="2773" y="2616"/>
                    </a:lnTo>
                    <a:cubicBezTo>
                      <a:pt x="2875" y="2650"/>
                      <a:pt x="2980" y="2667"/>
                      <a:pt x="3087" y="2667"/>
                    </a:cubicBezTo>
                    <a:cubicBezTo>
                      <a:pt x="3278" y="2667"/>
                      <a:pt x="3473" y="2611"/>
                      <a:pt x="3655" y="2490"/>
                    </a:cubicBezTo>
                    <a:lnTo>
                      <a:pt x="4821" y="3403"/>
                    </a:lnTo>
                    <a:cubicBezTo>
                      <a:pt x="4789" y="3498"/>
                      <a:pt x="4789" y="3624"/>
                      <a:pt x="4789" y="3719"/>
                    </a:cubicBezTo>
                    <a:cubicBezTo>
                      <a:pt x="4789" y="4286"/>
                      <a:pt x="5262" y="4758"/>
                      <a:pt x="5797" y="4758"/>
                    </a:cubicBezTo>
                    <a:cubicBezTo>
                      <a:pt x="6364" y="4758"/>
                      <a:pt x="6837" y="4286"/>
                      <a:pt x="6837" y="3719"/>
                    </a:cubicBezTo>
                    <a:cubicBezTo>
                      <a:pt x="6837" y="3529"/>
                      <a:pt x="6742" y="3340"/>
                      <a:pt x="6679" y="3183"/>
                    </a:cubicBezTo>
                    <a:lnTo>
                      <a:pt x="7593" y="1986"/>
                    </a:lnTo>
                    <a:cubicBezTo>
                      <a:pt x="7656" y="2049"/>
                      <a:pt x="7782" y="2049"/>
                      <a:pt x="7908" y="2049"/>
                    </a:cubicBezTo>
                    <a:cubicBezTo>
                      <a:pt x="8444" y="2049"/>
                      <a:pt x="8916" y="1576"/>
                      <a:pt x="8916" y="1009"/>
                    </a:cubicBez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96"/>
              <p:cNvSpPr/>
              <p:nvPr/>
            </p:nvSpPr>
            <p:spPr>
              <a:xfrm>
                <a:off x="-1333200" y="2770450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586" y="725"/>
                    </a:moveTo>
                    <a:cubicBezTo>
                      <a:pt x="10807" y="725"/>
                      <a:pt x="10964" y="883"/>
                      <a:pt x="10964" y="1072"/>
                    </a:cubicBezTo>
                    <a:lnTo>
                      <a:pt x="10964" y="7593"/>
                    </a:lnTo>
                    <a:lnTo>
                      <a:pt x="631" y="7593"/>
                    </a:lnTo>
                    <a:lnTo>
                      <a:pt x="631" y="1072"/>
                    </a:lnTo>
                    <a:cubicBezTo>
                      <a:pt x="662" y="883"/>
                      <a:pt x="820" y="725"/>
                      <a:pt x="977" y="725"/>
                    </a:cubicBezTo>
                    <a:close/>
                    <a:moveTo>
                      <a:pt x="10996" y="8286"/>
                    </a:moveTo>
                    <a:lnTo>
                      <a:pt x="10996" y="8633"/>
                    </a:lnTo>
                    <a:cubicBezTo>
                      <a:pt x="10996" y="8822"/>
                      <a:pt x="10838" y="8980"/>
                      <a:pt x="10618" y="8980"/>
                    </a:cubicBezTo>
                    <a:lnTo>
                      <a:pt x="1009" y="8980"/>
                    </a:lnTo>
                    <a:cubicBezTo>
                      <a:pt x="820" y="8980"/>
                      <a:pt x="662" y="8822"/>
                      <a:pt x="662" y="8633"/>
                    </a:cubicBezTo>
                    <a:lnTo>
                      <a:pt x="662" y="8286"/>
                    </a:lnTo>
                    <a:close/>
                    <a:moveTo>
                      <a:pt x="6617" y="9641"/>
                    </a:moveTo>
                    <a:lnTo>
                      <a:pt x="6932" y="11027"/>
                    </a:lnTo>
                    <a:lnTo>
                      <a:pt x="4632" y="11027"/>
                    </a:lnTo>
                    <a:lnTo>
                      <a:pt x="4947" y="9641"/>
                    </a:ln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8570"/>
                    </a:lnTo>
                    <a:cubicBezTo>
                      <a:pt x="1" y="9137"/>
                      <a:pt x="473" y="9610"/>
                      <a:pt x="1009" y="9610"/>
                    </a:cubicBezTo>
                    <a:lnTo>
                      <a:pt x="4285" y="9610"/>
                    </a:lnTo>
                    <a:lnTo>
                      <a:pt x="3970" y="10996"/>
                    </a:lnTo>
                    <a:lnTo>
                      <a:pt x="3057" y="10996"/>
                    </a:lnTo>
                    <a:cubicBezTo>
                      <a:pt x="2868" y="10996"/>
                      <a:pt x="2710" y="11153"/>
                      <a:pt x="2710" y="11342"/>
                    </a:cubicBezTo>
                    <a:cubicBezTo>
                      <a:pt x="2710" y="11531"/>
                      <a:pt x="2868" y="11689"/>
                      <a:pt x="3057" y="11689"/>
                    </a:cubicBezTo>
                    <a:lnTo>
                      <a:pt x="8538" y="11689"/>
                    </a:lnTo>
                    <a:cubicBezTo>
                      <a:pt x="8727" y="11689"/>
                      <a:pt x="8885" y="11531"/>
                      <a:pt x="8885" y="11342"/>
                    </a:cubicBezTo>
                    <a:cubicBezTo>
                      <a:pt x="8885" y="11153"/>
                      <a:pt x="8727" y="10996"/>
                      <a:pt x="8538" y="10996"/>
                    </a:cubicBezTo>
                    <a:lnTo>
                      <a:pt x="7625" y="10996"/>
                    </a:lnTo>
                    <a:lnTo>
                      <a:pt x="7310" y="9610"/>
                    </a:lnTo>
                    <a:lnTo>
                      <a:pt x="10618" y="9610"/>
                    </a:lnTo>
                    <a:cubicBezTo>
                      <a:pt x="11185" y="9610"/>
                      <a:pt x="11657" y="9137"/>
                      <a:pt x="11657" y="8570"/>
                    </a:cubicBezTo>
                    <a:lnTo>
                      <a:pt x="11657" y="1040"/>
                    </a:lnTo>
                    <a:cubicBezTo>
                      <a:pt x="11657" y="473"/>
                      <a:pt x="11185" y="1"/>
                      <a:pt x="10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9" name="Google Shape;1069;p96"/>
          <p:cNvSpPr txBox="1"/>
          <p:nvPr>
            <p:ph idx="1" type="subTitle"/>
          </p:nvPr>
        </p:nvSpPr>
        <p:spPr>
          <a:xfrm>
            <a:off x="1203833" y="2719326"/>
            <a:ext cx="2240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very cold place</a:t>
            </a:r>
            <a:endParaRPr/>
          </a:p>
        </p:txBody>
      </p:sp>
      <p:sp>
        <p:nvSpPr>
          <p:cNvPr id="1070" name="Google Shape;1070;p96"/>
          <p:cNvSpPr txBox="1"/>
          <p:nvPr>
            <p:ph idx="2" type="subTitle"/>
          </p:nvPr>
        </p:nvSpPr>
        <p:spPr>
          <a:xfrm>
            <a:off x="4766489" y="3583682"/>
            <a:ext cx="22992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name, but it’s terribly hot</a:t>
            </a:r>
            <a:endParaRPr sz="15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1" name="Google Shape;1071;p96"/>
          <p:cNvSpPr txBox="1"/>
          <p:nvPr>
            <p:ph idx="3" type="subTitle"/>
          </p:nvPr>
        </p:nvSpPr>
        <p:spPr>
          <a:xfrm>
            <a:off x="4772499" y="1802770"/>
            <a:ext cx="22992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 sz="15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2" name="Google Shape;1072;p96"/>
          <p:cNvSpPr txBox="1"/>
          <p:nvPr>
            <p:ph idx="4" type="subTitle"/>
          </p:nvPr>
        </p:nvSpPr>
        <p:spPr>
          <a:xfrm>
            <a:off x="1203833" y="2196338"/>
            <a:ext cx="2240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073" name="Google Shape;1073;p96"/>
          <p:cNvSpPr txBox="1"/>
          <p:nvPr>
            <p:ph idx="5" type="subTitle"/>
          </p:nvPr>
        </p:nvSpPr>
        <p:spPr>
          <a:xfrm>
            <a:off x="4798042" y="3079150"/>
            <a:ext cx="2273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RESULTS</a:t>
            </a:r>
            <a:endParaRPr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074" name="Google Shape;1074;p96"/>
          <p:cNvSpPr txBox="1"/>
          <p:nvPr>
            <p:ph idx="6" type="subTitle"/>
          </p:nvPr>
        </p:nvSpPr>
        <p:spPr>
          <a:xfrm>
            <a:off x="4772499" y="1272083"/>
            <a:ext cx="2299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CHALLENGE</a:t>
            </a:r>
            <a:endParaRPr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97"/>
          <p:cNvSpPr txBox="1"/>
          <p:nvPr>
            <p:ph type="ctrTitle"/>
          </p:nvPr>
        </p:nvSpPr>
        <p:spPr>
          <a:xfrm flipH="1">
            <a:off x="457200" y="43704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CASE STUDY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sp>
        <p:nvSpPr>
          <p:cNvPr id="1080" name="Google Shape;1080;p97"/>
          <p:cNvSpPr/>
          <p:nvPr/>
        </p:nvSpPr>
        <p:spPr>
          <a:xfrm>
            <a:off x="4909908" y="1525478"/>
            <a:ext cx="1103522" cy="95493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1" name="Google Shape;1081;p97"/>
          <p:cNvSpPr/>
          <p:nvPr/>
        </p:nvSpPr>
        <p:spPr>
          <a:xfrm>
            <a:off x="5019636" y="1620438"/>
            <a:ext cx="884077" cy="76501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97"/>
          <p:cNvSpPr/>
          <p:nvPr/>
        </p:nvSpPr>
        <p:spPr>
          <a:xfrm>
            <a:off x="4015427" y="2050554"/>
            <a:ext cx="1103522" cy="95493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3" name="Google Shape;1083;p97"/>
          <p:cNvSpPr/>
          <p:nvPr/>
        </p:nvSpPr>
        <p:spPr>
          <a:xfrm>
            <a:off x="4125155" y="2145515"/>
            <a:ext cx="884077" cy="76501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4" name="Google Shape;1084;p97"/>
          <p:cNvSpPr/>
          <p:nvPr/>
        </p:nvSpPr>
        <p:spPr>
          <a:xfrm>
            <a:off x="3123388" y="1533462"/>
            <a:ext cx="1103522" cy="95493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" name="Google Shape;1085;p97"/>
          <p:cNvSpPr/>
          <p:nvPr/>
        </p:nvSpPr>
        <p:spPr>
          <a:xfrm>
            <a:off x="3233115" y="1628423"/>
            <a:ext cx="884077" cy="76501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6" name="Google Shape;1086;p97"/>
          <p:cNvGrpSpPr/>
          <p:nvPr/>
        </p:nvGrpSpPr>
        <p:grpSpPr>
          <a:xfrm>
            <a:off x="3461683" y="1802275"/>
            <a:ext cx="402447" cy="401347"/>
            <a:chOff x="2821450" y="2957850"/>
            <a:chExt cx="259275" cy="258550"/>
          </a:xfrm>
        </p:grpSpPr>
        <p:sp>
          <p:nvSpPr>
            <p:cNvPr id="1087" name="Google Shape;1087;p97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97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97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" name="Google Shape;1090;p97"/>
          <p:cNvGrpSpPr/>
          <p:nvPr/>
        </p:nvGrpSpPr>
        <p:grpSpPr>
          <a:xfrm>
            <a:off x="4357446" y="2316088"/>
            <a:ext cx="421914" cy="423864"/>
            <a:chOff x="-1333975" y="2365850"/>
            <a:chExt cx="292225" cy="293575"/>
          </a:xfrm>
        </p:grpSpPr>
        <p:sp>
          <p:nvSpPr>
            <p:cNvPr id="1091" name="Google Shape;1091;p97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97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97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97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97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97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97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97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9" name="Google Shape;1099;p97"/>
          <p:cNvGrpSpPr/>
          <p:nvPr/>
        </p:nvGrpSpPr>
        <p:grpSpPr>
          <a:xfrm>
            <a:off x="5250710" y="1792546"/>
            <a:ext cx="421914" cy="420796"/>
            <a:chOff x="-937025" y="2064750"/>
            <a:chExt cx="292225" cy="291450"/>
          </a:xfrm>
        </p:grpSpPr>
        <p:sp>
          <p:nvSpPr>
            <p:cNvPr id="1100" name="Google Shape;1100;p97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97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97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3" name="Google Shape;1103;p97"/>
          <p:cNvSpPr txBox="1"/>
          <p:nvPr>
            <p:ph idx="1" type="subTitle"/>
          </p:nvPr>
        </p:nvSpPr>
        <p:spPr>
          <a:xfrm>
            <a:off x="672350" y="1887930"/>
            <a:ext cx="19566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1104" name="Google Shape;1104;p97"/>
          <p:cNvSpPr txBox="1"/>
          <p:nvPr>
            <p:ph idx="2" type="subTitle"/>
          </p:nvPr>
        </p:nvSpPr>
        <p:spPr>
          <a:xfrm>
            <a:off x="3580500" y="3409864"/>
            <a:ext cx="19566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105" name="Google Shape;1105;p97"/>
          <p:cNvSpPr txBox="1"/>
          <p:nvPr>
            <p:ph idx="3" type="subTitle"/>
          </p:nvPr>
        </p:nvSpPr>
        <p:spPr>
          <a:xfrm>
            <a:off x="6515100" y="1895625"/>
            <a:ext cx="19344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 sz="15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6" name="Google Shape;1106;p97"/>
          <p:cNvSpPr txBox="1"/>
          <p:nvPr>
            <p:ph idx="4" type="subTitle"/>
          </p:nvPr>
        </p:nvSpPr>
        <p:spPr>
          <a:xfrm>
            <a:off x="683450" y="1561974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CHALLENGE</a:t>
            </a:r>
            <a:endParaRPr/>
          </a:p>
        </p:txBody>
      </p:sp>
      <p:sp>
        <p:nvSpPr>
          <p:cNvPr id="1107" name="Google Shape;1107;p97"/>
          <p:cNvSpPr txBox="1"/>
          <p:nvPr>
            <p:ph idx="5" type="subTitle"/>
          </p:nvPr>
        </p:nvSpPr>
        <p:spPr>
          <a:xfrm>
            <a:off x="3591600" y="3070826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108" name="Google Shape;1108;p97"/>
          <p:cNvSpPr txBox="1"/>
          <p:nvPr>
            <p:ph idx="6" type="subTitle"/>
          </p:nvPr>
        </p:nvSpPr>
        <p:spPr>
          <a:xfrm>
            <a:off x="6515100" y="1561974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RESULTS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98"/>
          <p:cNvSpPr txBox="1"/>
          <p:nvPr>
            <p:ph type="ctrTitle"/>
          </p:nvPr>
        </p:nvSpPr>
        <p:spPr>
          <a:xfrm flipH="1">
            <a:off x="457200" y="437050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REVIEWS</a:t>
            </a:r>
            <a:endParaRPr/>
          </a:p>
        </p:txBody>
      </p:sp>
      <p:cxnSp>
        <p:nvCxnSpPr>
          <p:cNvPr id="1114" name="Google Shape;1114;p98"/>
          <p:cNvCxnSpPr/>
          <p:nvPr/>
        </p:nvCxnSpPr>
        <p:spPr>
          <a:xfrm>
            <a:off x="4086650" y="3051838"/>
            <a:ext cx="970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15" name="Google Shape;1115;p98"/>
          <p:cNvGrpSpPr/>
          <p:nvPr/>
        </p:nvGrpSpPr>
        <p:grpSpPr>
          <a:xfrm>
            <a:off x="4403837" y="2184714"/>
            <a:ext cx="336332" cy="334667"/>
            <a:chOff x="-55225575" y="1903275"/>
            <a:chExt cx="318225" cy="316650"/>
          </a:xfrm>
        </p:grpSpPr>
        <p:sp>
          <p:nvSpPr>
            <p:cNvPr id="1116" name="Google Shape;1116;p98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98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98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98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98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121" name="Google Shape;1121;p98"/>
          <p:cNvCxnSpPr/>
          <p:nvPr/>
        </p:nvCxnSpPr>
        <p:spPr>
          <a:xfrm>
            <a:off x="6265300" y="2550480"/>
            <a:ext cx="970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22" name="Google Shape;1122;p98"/>
          <p:cNvGrpSpPr/>
          <p:nvPr/>
        </p:nvGrpSpPr>
        <p:grpSpPr>
          <a:xfrm>
            <a:off x="6602782" y="1687340"/>
            <a:ext cx="295536" cy="334667"/>
            <a:chOff x="-57950750" y="2296300"/>
            <a:chExt cx="279625" cy="316650"/>
          </a:xfrm>
        </p:grpSpPr>
        <p:sp>
          <p:nvSpPr>
            <p:cNvPr id="1123" name="Google Shape;1123;p98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98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98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98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127" name="Google Shape;1127;p98"/>
          <p:cNvCxnSpPr/>
          <p:nvPr/>
        </p:nvCxnSpPr>
        <p:spPr>
          <a:xfrm>
            <a:off x="1908200" y="2550480"/>
            <a:ext cx="970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28" name="Google Shape;1128;p98"/>
          <p:cNvGrpSpPr/>
          <p:nvPr/>
        </p:nvGrpSpPr>
        <p:grpSpPr>
          <a:xfrm>
            <a:off x="2224861" y="1686510"/>
            <a:ext cx="337178" cy="336332"/>
            <a:chOff x="-57578225" y="1904075"/>
            <a:chExt cx="319025" cy="318225"/>
          </a:xfrm>
        </p:grpSpPr>
        <p:sp>
          <p:nvSpPr>
            <p:cNvPr id="1129" name="Google Shape;1129;p98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98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98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98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3" name="Google Shape;1133;p98"/>
          <p:cNvSpPr txBox="1"/>
          <p:nvPr>
            <p:ph idx="1" type="subTitle"/>
          </p:nvPr>
        </p:nvSpPr>
        <p:spPr>
          <a:xfrm>
            <a:off x="1700600" y="2921393"/>
            <a:ext cx="1395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“It’s the biggest planet in the Solar System”</a:t>
            </a:r>
            <a:endParaRPr sz="11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4" name="Google Shape;1134;p98"/>
          <p:cNvSpPr txBox="1"/>
          <p:nvPr>
            <p:ph idx="2" type="subTitle"/>
          </p:nvPr>
        </p:nvSpPr>
        <p:spPr>
          <a:xfrm>
            <a:off x="1553500" y="2529762"/>
            <a:ext cx="16431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HELENA JAMES, 21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135" name="Google Shape;1135;p98"/>
          <p:cNvSpPr txBox="1"/>
          <p:nvPr>
            <p:ph idx="3" type="subTitle"/>
          </p:nvPr>
        </p:nvSpPr>
        <p:spPr>
          <a:xfrm>
            <a:off x="1691000" y="2027255"/>
            <a:ext cx="1395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CLIENT 1</a:t>
            </a:r>
            <a:endParaRPr/>
          </a:p>
        </p:txBody>
      </p:sp>
      <p:sp>
        <p:nvSpPr>
          <p:cNvPr id="1136" name="Google Shape;1136;p98"/>
          <p:cNvSpPr txBox="1"/>
          <p:nvPr>
            <p:ph idx="4" type="subTitle"/>
          </p:nvPr>
        </p:nvSpPr>
        <p:spPr>
          <a:xfrm>
            <a:off x="5929000" y="2926550"/>
            <a:ext cx="1643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37" name="Google Shape;1137;p98"/>
          <p:cNvSpPr txBox="1"/>
          <p:nvPr>
            <p:ph idx="5" type="subTitle"/>
          </p:nvPr>
        </p:nvSpPr>
        <p:spPr>
          <a:xfrm>
            <a:off x="5905750" y="2518950"/>
            <a:ext cx="16896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JOHN PATTERSON, 33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138" name="Google Shape;1138;p98"/>
          <p:cNvSpPr txBox="1"/>
          <p:nvPr>
            <p:ph idx="6" type="subTitle"/>
          </p:nvPr>
        </p:nvSpPr>
        <p:spPr>
          <a:xfrm>
            <a:off x="6001300" y="2032688"/>
            <a:ext cx="14985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CLIENT 3</a:t>
            </a:r>
            <a:endParaRPr/>
          </a:p>
        </p:txBody>
      </p:sp>
      <p:sp>
        <p:nvSpPr>
          <p:cNvPr id="1139" name="Google Shape;1139;p98"/>
          <p:cNvSpPr txBox="1"/>
          <p:nvPr>
            <p:ph idx="7" type="subTitle"/>
          </p:nvPr>
        </p:nvSpPr>
        <p:spPr>
          <a:xfrm>
            <a:off x="3768500" y="3407943"/>
            <a:ext cx="1606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“Jupiter is the biggest planet in the Solar System”</a:t>
            </a:r>
            <a:endParaRPr/>
          </a:p>
        </p:txBody>
      </p:sp>
      <p:sp>
        <p:nvSpPr>
          <p:cNvPr id="1140" name="Google Shape;1140;p98"/>
          <p:cNvSpPr txBox="1"/>
          <p:nvPr>
            <p:ph idx="8" type="subTitle"/>
          </p:nvPr>
        </p:nvSpPr>
        <p:spPr>
          <a:xfrm>
            <a:off x="3604790" y="3039918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JENNA DOE, 52</a:t>
            </a:r>
            <a:endParaRPr/>
          </a:p>
        </p:txBody>
      </p:sp>
      <p:sp>
        <p:nvSpPr>
          <p:cNvPr id="1141" name="Google Shape;1141;p98"/>
          <p:cNvSpPr txBox="1"/>
          <p:nvPr>
            <p:ph idx="9" type="subTitle"/>
          </p:nvPr>
        </p:nvSpPr>
        <p:spPr>
          <a:xfrm>
            <a:off x="3604790" y="2529480"/>
            <a:ext cx="1934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CLIENT 2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6" name="Google Shape;1146;p99"/>
          <p:cNvCxnSpPr/>
          <p:nvPr/>
        </p:nvCxnSpPr>
        <p:spPr>
          <a:xfrm>
            <a:off x="1428050" y="3407377"/>
            <a:ext cx="1250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7" name="Google Shape;1147;p99"/>
          <p:cNvCxnSpPr/>
          <p:nvPr/>
        </p:nvCxnSpPr>
        <p:spPr>
          <a:xfrm>
            <a:off x="6589500" y="3409708"/>
            <a:ext cx="970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8" name="Google Shape;1148;p99"/>
          <p:cNvCxnSpPr/>
          <p:nvPr/>
        </p:nvCxnSpPr>
        <p:spPr>
          <a:xfrm>
            <a:off x="4147600" y="3405845"/>
            <a:ext cx="970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49" name="Google Shape;1149;p99"/>
          <p:cNvPicPr preferRelativeResize="0"/>
          <p:nvPr/>
        </p:nvPicPr>
        <p:blipFill rotWithShape="1">
          <a:blip r:embed="rId3">
            <a:alphaModFix/>
          </a:blip>
          <a:srcRect b="0" l="20013" r="13407" t="0"/>
          <a:stretch/>
        </p:blipFill>
        <p:spPr>
          <a:xfrm>
            <a:off x="1244000" y="1591639"/>
            <a:ext cx="1618800" cy="1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0" name="Google Shape;1150;p99"/>
          <p:cNvPicPr preferRelativeResize="0"/>
          <p:nvPr/>
        </p:nvPicPr>
        <p:blipFill rotWithShape="1">
          <a:blip r:embed="rId4">
            <a:alphaModFix/>
          </a:blip>
          <a:srcRect b="0" l="21948" r="21955" t="0"/>
          <a:stretch/>
        </p:blipFill>
        <p:spPr>
          <a:xfrm>
            <a:off x="3823450" y="1579539"/>
            <a:ext cx="1618800" cy="1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1" name="Google Shape;1151;p99"/>
          <p:cNvPicPr preferRelativeResize="0"/>
          <p:nvPr/>
        </p:nvPicPr>
        <p:blipFill rotWithShape="1">
          <a:blip r:embed="rId5">
            <a:alphaModFix/>
          </a:blip>
          <a:srcRect b="0" l="21948" r="21955" t="0"/>
          <a:stretch/>
        </p:blipFill>
        <p:spPr>
          <a:xfrm>
            <a:off x="6265350" y="1581827"/>
            <a:ext cx="1618800" cy="1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2" name="Google Shape;1152;p99"/>
          <p:cNvSpPr txBox="1"/>
          <p:nvPr>
            <p:ph idx="1" type="subTitle"/>
          </p:nvPr>
        </p:nvSpPr>
        <p:spPr>
          <a:xfrm>
            <a:off x="974900" y="3744804"/>
            <a:ext cx="21570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“It’s the biggest planet in the Solar System”</a:t>
            </a:r>
            <a:endParaRPr sz="11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3" name="Google Shape;1153;p99"/>
          <p:cNvSpPr txBox="1"/>
          <p:nvPr>
            <p:ph idx="2" type="subTitle"/>
          </p:nvPr>
        </p:nvSpPr>
        <p:spPr>
          <a:xfrm>
            <a:off x="3554325" y="3744826"/>
            <a:ext cx="2144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“Jupiter is the biggest planet in the Solar System”</a:t>
            </a:r>
            <a:endParaRPr/>
          </a:p>
        </p:txBody>
      </p:sp>
      <p:sp>
        <p:nvSpPr>
          <p:cNvPr id="1154" name="Google Shape;1154;p99"/>
          <p:cNvSpPr txBox="1"/>
          <p:nvPr>
            <p:ph idx="3" type="subTitle"/>
          </p:nvPr>
        </p:nvSpPr>
        <p:spPr>
          <a:xfrm>
            <a:off x="6002400" y="3747226"/>
            <a:ext cx="2144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“Venus is the second planet from the Sun”</a:t>
            </a:r>
            <a:endParaRPr/>
          </a:p>
        </p:txBody>
      </p:sp>
      <p:sp>
        <p:nvSpPr>
          <p:cNvPr id="1155" name="Google Shape;1155;p99"/>
          <p:cNvSpPr txBox="1"/>
          <p:nvPr>
            <p:ph idx="4" type="subTitle"/>
          </p:nvPr>
        </p:nvSpPr>
        <p:spPr>
          <a:xfrm>
            <a:off x="965900" y="3428412"/>
            <a:ext cx="2175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HELENA JAMES, 21</a:t>
            </a:r>
            <a:endParaRPr/>
          </a:p>
        </p:txBody>
      </p:sp>
      <p:sp>
        <p:nvSpPr>
          <p:cNvPr id="1156" name="Google Shape;1156;p99"/>
          <p:cNvSpPr txBox="1"/>
          <p:nvPr>
            <p:ph idx="5" type="subTitle"/>
          </p:nvPr>
        </p:nvSpPr>
        <p:spPr>
          <a:xfrm>
            <a:off x="3566479" y="3439312"/>
            <a:ext cx="2144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JOHN DOE, 52</a:t>
            </a:r>
            <a:endParaRPr/>
          </a:p>
        </p:txBody>
      </p:sp>
      <p:sp>
        <p:nvSpPr>
          <p:cNvPr id="1157" name="Google Shape;1157;p99"/>
          <p:cNvSpPr txBox="1"/>
          <p:nvPr>
            <p:ph idx="6" type="subTitle"/>
          </p:nvPr>
        </p:nvSpPr>
        <p:spPr>
          <a:xfrm>
            <a:off x="5987250" y="3439300"/>
            <a:ext cx="2175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JOHN PATTERSON, 33</a:t>
            </a:r>
            <a:endParaRPr/>
          </a:p>
        </p:txBody>
      </p:sp>
      <p:sp>
        <p:nvSpPr>
          <p:cNvPr id="1158" name="Google Shape;1158;p99"/>
          <p:cNvSpPr txBox="1"/>
          <p:nvPr>
            <p:ph type="ctrTitle"/>
          </p:nvPr>
        </p:nvSpPr>
        <p:spPr>
          <a:xfrm flipH="1">
            <a:off x="457200" y="445025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REVIEWS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100"/>
          <p:cNvSpPr txBox="1"/>
          <p:nvPr>
            <p:ph idx="3" type="subTitle"/>
          </p:nvPr>
        </p:nvSpPr>
        <p:spPr>
          <a:xfrm>
            <a:off x="2101725" y="3396845"/>
            <a:ext cx="2175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64" name="Google Shape;1164;p100"/>
          <p:cNvSpPr txBox="1"/>
          <p:nvPr>
            <p:ph idx="4" type="subTitle"/>
          </p:nvPr>
        </p:nvSpPr>
        <p:spPr>
          <a:xfrm>
            <a:off x="4789400" y="3395392"/>
            <a:ext cx="2157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JOHN DOE</a:t>
            </a:r>
            <a:endParaRPr/>
          </a:p>
        </p:txBody>
      </p:sp>
      <p:sp>
        <p:nvSpPr>
          <p:cNvPr id="1165" name="Google Shape;1165;p100"/>
          <p:cNvSpPr txBox="1"/>
          <p:nvPr>
            <p:ph type="ctrTitle"/>
          </p:nvPr>
        </p:nvSpPr>
        <p:spPr>
          <a:xfrm flipH="1">
            <a:off x="457200" y="445025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166" name="Google Shape;1166;p100"/>
          <p:cNvSpPr/>
          <p:nvPr/>
        </p:nvSpPr>
        <p:spPr>
          <a:xfrm>
            <a:off x="2101725" y="1486500"/>
            <a:ext cx="2175000" cy="1865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7" name="Google Shape;1167;p100"/>
          <p:cNvSpPr/>
          <p:nvPr/>
        </p:nvSpPr>
        <p:spPr>
          <a:xfrm>
            <a:off x="4779500" y="1486500"/>
            <a:ext cx="2175000" cy="1865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100"/>
          <p:cNvSpPr txBox="1"/>
          <p:nvPr>
            <p:ph idx="1" type="subTitle"/>
          </p:nvPr>
        </p:nvSpPr>
        <p:spPr>
          <a:xfrm>
            <a:off x="2101725" y="3712858"/>
            <a:ext cx="21750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image on the screen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with your own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169" name="Google Shape;1169;p100"/>
          <p:cNvSpPr txBox="1"/>
          <p:nvPr>
            <p:ph idx="2" type="subTitle"/>
          </p:nvPr>
        </p:nvSpPr>
        <p:spPr>
          <a:xfrm>
            <a:off x="4789400" y="3715662"/>
            <a:ext cx="21750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image on the screen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with your own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170" name="Google Shape;1170;p100"/>
          <p:cNvPicPr preferRelativeResize="0"/>
          <p:nvPr/>
        </p:nvPicPr>
        <p:blipFill rotWithShape="1">
          <a:blip r:embed="rId3">
            <a:alphaModFix/>
          </a:blip>
          <a:srcRect b="0" l="0" r="32437" t="0"/>
          <a:stretch/>
        </p:blipFill>
        <p:spPr>
          <a:xfrm>
            <a:off x="2218013" y="1610924"/>
            <a:ext cx="1942425" cy="161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1" name="Google Shape;1171;p100"/>
          <p:cNvPicPr preferRelativeResize="0"/>
          <p:nvPr/>
        </p:nvPicPr>
        <p:blipFill rotWithShape="1">
          <a:blip r:embed="rId4">
            <a:alphaModFix/>
          </a:blip>
          <a:srcRect b="0" l="10019" r="10019" t="0"/>
          <a:stretch/>
        </p:blipFill>
        <p:spPr>
          <a:xfrm>
            <a:off x="4895788" y="1610924"/>
            <a:ext cx="1942423" cy="1616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101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1177" name="Google Shape;1177;p101"/>
          <p:cNvSpPr txBox="1"/>
          <p:nvPr>
            <p:ph idx="2" type="ctrTitle"/>
          </p:nvPr>
        </p:nvSpPr>
        <p:spPr>
          <a:xfrm>
            <a:off x="1690457" y="1900424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78" name="Google Shape;1178;p101"/>
          <p:cNvSpPr txBox="1"/>
          <p:nvPr>
            <p:ph idx="1" type="subTitle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179" name="Google Shape;1179;p101"/>
          <p:cNvSpPr txBox="1"/>
          <p:nvPr>
            <p:ph idx="3" type="ctrTitle"/>
          </p:nvPr>
        </p:nvSpPr>
        <p:spPr>
          <a:xfrm>
            <a:off x="1690457" y="3405003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180" name="Google Shape;1180;p101"/>
          <p:cNvSpPr txBox="1"/>
          <p:nvPr>
            <p:ph idx="4" type="subTitle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181" name="Google Shape;1181;p101"/>
          <p:cNvSpPr txBox="1"/>
          <p:nvPr>
            <p:ph idx="5" type="ctrTitle"/>
          </p:nvPr>
        </p:nvSpPr>
        <p:spPr>
          <a:xfrm>
            <a:off x="4824357" y="1900424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82" name="Google Shape;1182;p101"/>
          <p:cNvSpPr txBox="1"/>
          <p:nvPr>
            <p:ph idx="6" type="subTitle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183" name="Google Shape;1183;p101"/>
          <p:cNvSpPr txBox="1"/>
          <p:nvPr>
            <p:ph idx="7" type="ctrTitle"/>
          </p:nvPr>
        </p:nvSpPr>
        <p:spPr>
          <a:xfrm>
            <a:off x="4824357" y="3405003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84" name="Google Shape;1184;p101"/>
          <p:cNvSpPr txBox="1"/>
          <p:nvPr>
            <p:ph idx="8" type="subTitle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grpSp>
        <p:nvGrpSpPr>
          <p:cNvPr id="1185" name="Google Shape;1185;p101"/>
          <p:cNvGrpSpPr/>
          <p:nvPr/>
        </p:nvGrpSpPr>
        <p:grpSpPr>
          <a:xfrm>
            <a:off x="2789876" y="1576250"/>
            <a:ext cx="430341" cy="432332"/>
            <a:chOff x="-12199250" y="2530225"/>
            <a:chExt cx="352075" cy="353675"/>
          </a:xfrm>
        </p:grpSpPr>
        <p:sp>
          <p:nvSpPr>
            <p:cNvPr id="1186" name="Google Shape;1186;p101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101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101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101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0" name="Google Shape;1190;p101"/>
          <p:cNvGrpSpPr/>
          <p:nvPr/>
        </p:nvGrpSpPr>
        <p:grpSpPr>
          <a:xfrm>
            <a:off x="5950606" y="1633459"/>
            <a:ext cx="376675" cy="375204"/>
            <a:chOff x="-42062025" y="2316000"/>
            <a:chExt cx="319000" cy="317700"/>
          </a:xfrm>
        </p:grpSpPr>
        <p:sp>
          <p:nvSpPr>
            <p:cNvPr id="1191" name="Google Shape;1191;p101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101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3" name="Google Shape;1193;p101"/>
          <p:cNvGrpSpPr/>
          <p:nvPr/>
        </p:nvGrpSpPr>
        <p:grpSpPr>
          <a:xfrm>
            <a:off x="2825015" y="3150269"/>
            <a:ext cx="360081" cy="360025"/>
            <a:chOff x="5648375" y="1427025"/>
            <a:chExt cx="483200" cy="483125"/>
          </a:xfrm>
        </p:grpSpPr>
        <p:sp>
          <p:nvSpPr>
            <p:cNvPr id="1194" name="Google Shape;1194;p101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101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6" name="Google Shape;1196;p101"/>
          <p:cNvGrpSpPr/>
          <p:nvPr/>
        </p:nvGrpSpPr>
        <p:grpSpPr>
          <a:xfrm>
            <a:off x="5947526" y="3128452"/>
            <a:ext cx="382830" cy="386003"/>
            <a:chOff x="-61782550" y="2664925"/>
            <a:chExt cx="316650" cy="319275"/>
          </a:xfrm>
        </p:grpSpPr>
        <p:sp>
          <p:nvSpPr>
            <p:cNvPr id="1197" name="Google Shape;1197;p101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01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01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102"/>
          <p:cNvSpPr txBox="1"/>
          <p:nvPr>
            <p:ph idx="4" type="subTitle"/>
          </p:nvPr>
        </p:nvSpPr>
        <p:spPr>
          <a:xfrm>
            <a:off x="2604623" y="2842572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205" name="Google Shape;1205;p102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AWARDS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sp>
        <p:nvSpPr>
          <p:cNvPr id="1206" name="Google Shape;1206;p102"/>
          <p:cNvSpPr txBox="1"/>
          <p:nvPr>
            <p:ph idx="2" type="ctrTitle"/>
          </p:nvPr>
        </p:nvSpPr>
        <p:spPr>
          <a:xfrm>
            <a:off x="229439" y="2376009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207" name="Google Shape;1207;p102"/>
          <p:cNvSpPr txBox="1"/>
          <p:nvPr>
            <p:ph idx="1" type="subTitle"/>
          </p:nvPr>
        </p:nvSpPr>
        <p:spPr>
          <a:xfrm>
            <a:off x="590789" y="2837472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208" name="Google Shape;1208;p102"/>
          <p:cNvSpPr txBox="1"/>
          <p:nvPr>
            <p:ph idx="3" type="ctrTitle"/>
          </p:nvPr>
        </p:nvSpPr>
        <p:spPr>
          <a:xfrm>
            <a:off x="2243273" y="2381109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09" name="Google Shape;1209;p102"/>
          <p:cNvSpPr txBox="1"/>
          <p:nvPr>
            <p:ph idx="5" type="ctrTitle"/>
          </p:nvPr>
        </p:nvSpPr>
        <p:spPr>
          <a:xfrm>
            <a:off x="4285903" y="2386506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210" name="Google Shape;1210;p102"/>
          <p:cNvSpPr txBox="1"/>
          <p:nvPr>
            <p:ph idx="6" type="subTitle"/>
          </p:nvPr>
        </p:nvSpPr>
        <p:spPr>
          <a:xfrm>
            <a:off x="4647253" y="2847969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211" name="Google Shape;1211;p102"/>
          <p:cNvSpPr txBox="1"/>
          <p:nvPr>
            <p:ph idx="7" type="ctrTitle"/>
          </p:nvPr>
        </p:nvSpPr>
        <p:spPr>
          <a:xfrm>
            <a:off x="6290426" y="2391606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12" name="Google Shape;1212;p102"/>
          <p:cNvSpPr txBox="1"/>
          <p:nvPr>
            <p:ph idx="8" type="subTitle"/>
          </p:nvPr>
        </p:nvSpPr>
        <p:spPr>
          <a:xfrm>
            <a:off x="6651776" y="2853069"/>
            <a:ext cx="1906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grpSp>
        <p:nvGrpSpPr>
          <p:cNvPr id="1213" name="Google Shape;1213;p102"/>
          <p:cNvGrpSpPr/>
          <p:nvPr/>
        </p:nvGrpSpPr>
        <p:grpSpPr>
          <a:xfrm>
            <a:off x="1373909" y="1932806"/>
            <a:ext cx="340221" cy="340168"/>
            <a:chOff x="5648375" y="1427025"/>
            <a:chExt cx="483200" cy="483125"/>
          </a:xfrm>
        </p:grpSpPr>
        <p:sp>
          <p:nvSpPr>
            <p:cNvPr id="1214" name="Google Shape;1214;p102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102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6" name="Google Shape;1216;p102"/>
          <p:cNvGrpSpPr/>
          <p:nvPr/>
        </p:nvGrpSpPr>
        <p:grpSpPr>
          <a:xfrm>
            <a:off x="3370069" y="1915862"/>
            <a:ext cx="375591" cy="374060"/>
            <a:chOff x="-42062025" y="2316000"/>
            <a:chExt cx="319000" cy="317700"/>
          </a:xfrm>
        </p:grpSpPr>
        <p:sp>
          <p:nvSpPr>
            <p:cNvPr id="1217" name="Google Shape;1217;p102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102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9" name="Google Shape;1219;p102"/>
          <p:cNvSpPr/>
          <p:nvPr/>
        </p:nvSpPr>
        <p:spPr>
          <a:xfrm>
            <a:off x="5425719" y="1915551"/>
            <a:ext cx="385805" cy="374678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0" name="Google Shape;1220;p102"/>
          <p:cNvGrpSpPr/>
          <p:nvPr/>
        </p:nvGrpSpPr>
        <p:grpSpPr>
          <a:xfrm>
            <a:off x="7425991" y="1917927"/>
            <a:ext cx="358056" cy="369913"/>
            <a:chOff x="-62148000" y="1930075"/>
            <a:chExt cx="309550" cy="319800"/>
          </a:xfrm>
        </p:grpSpPr>
        <p:sp>
          <p:nvSpPr>
            <p:cNvPr id="1221" name="Google Shape;1221;p102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102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103"/>
          <p:cNvSpPr/>
          <p:nvPr/>
        </p:nvSpPr>
        <p:spPr>
          <a:xfrm>
            <a:off x="452375" y="2551475"/>
            <a:ext cx="2585400" cy="9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8" name="Google Shape;1228;p103"/>
          <p:cNvSpPr/>
          <p:nvPr/>
        </p:nvSpPr>
        <p:spPr>
          <a:xfrm>
            <a:off x="6016650" y="1526975"/>
            <a:ext cx="2670000" cy="891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9" name="Google Shape;1229;p103"/>
          <p:cNvSpPr/>
          <p:nvPr/>
        </p:nvSpPr>
        <p:spPr>
          <a:xfrm>
            <a:off x="6016650" y="2549176"/>
            <a:ext cx="2670000" cy="9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0" name="Google Shape;1230;p103"/>
          <p:cNvSpPr/>
          <p:nvPr/>
        </p:nvSpPr>
        <p:spPr>
          <a:xfrm>
            <a:off x="452375" y="1477600"/>
            <a:ext cx="2585400" cy="9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1" name="Google Shape;1231;p103"/>
          <p:cNvSpPr txBox="1"/>
          <p:nvPr>
            <p:ph idx="8" type="title"/>
          </p:nvPr>
        </p:nvSpPr>
        <p:spPr>
          <a:xfrm>
            <a:off x="6369300" y="2549402"/>
            <a:ext cx="20136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2020</a:t>
            </a:r>
            <a:endParaRPr/>
          </a:p>
        </p:txBody>
      </p:sp>
      <p:sp>
        <p:nvSpPr>
          <p:cNvPr id="1232" name="Google Shape;1232;p103"/>
          <p:cNvSpPr/>
          <p:nvPr/>
        </p:nvSpPr>
        <p:spPr>
          <a:xfrm>
            <a:off x="3445646" y="1526975"/>
            <a:ext cx="2272982" cy="196702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" name="Google Shape;1233;p103"/>
          <p:cNvSpPr txBox="1"/>
          <p:nvPr>
            <p:ph idx="3" type="subTitle"/>
          </p:nvPr>
        </p:nvSpPr>
        <p:spPr>
          <a:xfrm>
            <a:off x="763375" y="2854584"/>
            <a:ext cx="2013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234" name="Google Shape;1234;p103"/>
          <p:cNvSpPr txBox="1"/>
          <p:nvPr>
            <p:ph idx="5" type="subTitle"/>
          </p:nvPr>
        </p:nvSpPr>
        <p:spPr>
          <a:xfrm>
            <a:off x="6369350" y="1791299"/>
            <a:ext cx="2013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235" name="Google Shape;1235;p103"/>
          <p:cNvSpPr txBox="1"/>
          <p:nvPr>
            <p:ph type="ctrTitle"/>
          </p:nvPr>
        </p:nvSpPr>
        <p:spPr>
          <a:xfrm flipH="1">
            <a:off x="540000" y="452026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1236" name="Google Shape;1236;p103"/>
          <p:cNvSpPr txBox="1"/>
          <p:nvPr>
            <p:ph idx="1" type="subTitle"/>
          </p:nvPr>
        </p:nvSpPr>
        <p:spPr>
          <a:xfrm>
            <a:off x="772100" y="1791299"/>
            <a:ext cx="2013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237" name="Google Shape;1237;p103"/>
          <p:cNvSpPr txBox="1"/>
          <p:nvPr>
            <p:ph idx="2" type="title"/>
          </p:nvPr>
        </p:nvSpPr>
        <p:spPr>
          <a:xfrm>
            <a:off x="772100" y="1481125"/>
            <a:ext cx="20136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2017</a:t>
            </a:r>
            <a:endParaRPr/>
          </a:p>
        </p:txBody>
      </p:sp>
      <p:sp>
        <p:nvSpPr>
          <p:cNvPr id="1238" name="Google Shape;1238;p103"/>
          <p:cNvSpPr txBox="1"/>
          <p:nvPr>
            <p:ph idx="4" type="title"/>
          </p:nvPr>
        </p:nvSpPr>
        <p:spPr>
          <a:xfrm>
            <a:off x="763375" y="2549389"/>
            <a:ext cx="20136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2019</a:t>
            </a:r>
            <a:endParaRPr/>
          </a:p>
        </p:txBody>
      </p:sp>
      <p:sp>
        <p:nvSpPr>
          <p:cNvPr id="1239" name="Google Shape;1239;p103"/>
          <p:cNvSpPr txBox="1"/>
          <p:nvPr>
            <p:ph idx="6" type="title"/>
          </p:nvPr>
        </p:nvSpPr>
        <p:spPr>
          <a:xfrm>
            <a:off x="6369300" y="1481125"/>
            <a:ext cx="20136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2018</a:t>
            </a:r>
            <a:endParaRPr/>
          </a:p>
        </p:txBody>
      </p:sp>
      <p:sp>
        <p:nvSpPr>
          <p:cNvPr id="1240" name="Google Shape;1240;p103"/>
          <p:cNvSpPr txBox="1"/>
          <p:nvPr>
            <p:ph idx="7" type="subTitle"/>
          </p:nvPr>
        </p:nvSpPr>
        <p:spPr>
          <a:xfrm>
            <a:off x="6369300" y="2849652"/>
            <a:ext cx="2013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grpSp>
        <p:nvGrpSpPr>
          <p:cNvPr id="1241" name="Google Shape;1241;p103"/>
          <p:cNvGrpSpPr/>
          <p:nvPr/>
        </p:nvGrpSpPr>
        <p:grpSpPr>
          <a:xfrm>
            <a:off x="4357264" y="2261828"/>
            <a:ext cx="431014" cy="430947"/>
            <a:chOff x="5648375" y="1427025"/>
            <a:chExt cx="483200" cy="483125"/>
          </a:xfrm>
        </p:grpSpPr>
        <p:sp>
          <p:nvSpPr>
            <p:cNvPr id="1242" name="Google Shape;1242;p103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103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8"/>
          <p:cNvSpPr txBox="1"/>
          <p:nvPr>
            <p:ph idx="1" type="subTitle"/>
          </p:nvPr>
        </p:nvSpPr>
        <p:spPr>
          <a:xfrm>
            <a:off x="2422500" y="2893425"/>
            <a:ext cx="42990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7" name="Google Shape;617;p68"/>
          <p:cNvSpPr txBox="1"/>
          <p:nvPr>
            <p:ph type="ctrTitle"/>
          </p:nvPr>
        </p:nvSpPr>
        <p:spPr>
          <a:xfrm>
            <a:off x="2422500" y="2348625"/>
            <a:ext cx="42990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618" name="Google Shape;618;p68"/>
          <p:cNvSpPr txBox="1"/>
          <p:nvPr>
            <p:ph idx="2" type="title"/>
          </p:nvPr>
        </p:nvSpPr>
        <p:spPr>
          <a:xfrm>
            <a:off x="2422500" y="1296000"/>
            <a:ext cx="42990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104"/>
          <p:cNvSpPr/>
          <p:nvPr/>
        </p:nvSpPr>
        <p:spPr>
          <a:xfrm rot="5400000">
            <a:off x="3402763" y="1319179"/>
            <a:ext cx="2162069" cy="1874055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49" name="Google Shape;1249;p104"/>
          <p:cNvCxnSpPr/>
          <p:nvPr/>
        </p:nvCxnSpPr>
        <p:spPr>
          <a:xfrm>
            <a:off x="5421704" y="1720136"/>
            <a:ext cx="1824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50" name="Google Shape;1250;p104"/>
          <p:cNvSpPr/>
          <p:nvPr/>
        </p:nvSpPr>
        <p:spPr>
          <a:xfrm rot="5400000">
            <a:off x="2914247" y="3125053"/>
            <a:ext cx="1623409" cy="1407151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1" name="Google Shape;1251;p104"/>
          <p:cNvCxnSpPr/>
          <p:nvPr/>
        </p:nvCxnSpPr>
        <p:spPr>
          <a:xfrm rot="10800000">
            <a:off x="1208861" y="3416536"/>
            <a:ext cx="1824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52" name="Google Shape;1252;p104"/>
          <p:cNvGrpSpPr/>
          <p:nvPr/>
        </p:nvGrpSpPr>
        <p:grpSpPr>
          <a:xfrm>
            <a:off x="4539226" y="3205889"/>
            <a:ext cx="2591207" cy="859508"/>
            <a:chOff x="5704632" y="3221152"/>
            <a:chExt cx="2591207" cy="859508"/>
          </a:xfrm>
        </p:grpSpPr>
        <p:cxnSp>
          <p:nvCxnSpPr>
            <p:cNvPr id="1253" name="Google Shape;1253;p104"/>
            <p:cNvCxnSpPr/>
            <p:nvPr/>
          </p:nvCxnSpPr>
          <p:spPr>
            <a:xfrm>
              <a:off x="6446339" y="3443682"/>
              <a:ext cx="1849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4" name="Google Shape;1254;p104"/>
            <p:cNvSpPr/>
            <p:nvPr/>
          </p:nvSpPr>
          <p:spPr>
            <a:xfrm rot="5400000">
              <a:off x="5647349" y="3278435"/>
              <a:ext cx="859508" cy="744942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49" y="13846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5" name="Google Shape;1255;p104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MARKET SIZE</a:t>
            </a:r>
            <a:endParaRPr/>
          </a:p>
        </p:txBody>
      </p:sp>
      <p:sp>
        <p:nvSpPr>
          <p:cNvPr id="1256" name="Google Shape;1256;p104"/>
          <p:cNvSpPr txBox="1"/>
          <p:nvPr>
            <p:ph idx="1" type="subTitle"/>
          </p:nvPr>
        </p:nvSpPr>
        <p:spPr>
          <a:xfrm>
            <a:off x="1132000" y="3432862"/>
            <a:ext cx="18741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57" name="Google Shape;1257;p104"/>
          <p:cNvSpPr txBox="1"/>
          <p:nvPr>
            <p:ph idx="2" type="title"/>
          </p:nvPr>
        </p:nvSpPr>
        <p:spPr>
          <a:xfrm>
            <a:off x="3725850" y="2029263"/>
            <a:ext cx="15159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45%</a:t>
            </a:r>
            <a:endParaRPr/>
          </a:p>
        </p:txBody>
      </p:sp>
      <p:sp>
        <p:nvSpPr>
          <p:cNvPr id="1258" name="Google Shape;1258;p104"/>
          <p:cNvSpPr txBox="1"/>
          <p:nvPr>
            <p:ph idx="3" type="title"/>
          </p:nvPr>
        </p:nvSpPr>
        <p:spPr>
          <a:xfrm>
            <a:off x="3022450" y="3601675"/>
            <a:ext cx="1407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30%</a:t>
            </a:r>
            <a:endParaRPr/>
          </a:p>
        </p:txBody>
      </p:sp>
      <p:sp>
        <p:nvSpPr>
          <p:cNvPr id="1259" name="Google Shape;1259;p104"/>
          <p:cNvSpPr txBox="1"/>
          <p:nvPr>
            <p:ph idx="4" type="title"/>
          </p:nvPr>
        </p:nvSpPr>
        <p:spPr>
          <a:xfrm>
            <a:off x="4565843" y="3408687"/>
            <a:ext cx="685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18%</a:t>
            </a:r>
            <a:endParaRPr/>
          </a:p>
        </p:txBody>
      </p:sp>
      <p:sp>
        <p:nvSpPr>
          <p:cNvPr id="1260" name="Google Shape;1260;p104"/>
          <p:cNvSpPr txBox="1"/>
          <p:nvPr>
            <p:ph idx="5" type="subTitle"/>
          </p:nvPr>
        </p:nvSpPr>
        <p:spPr>
          <a:xfrm>
            <a:off x="5445069" y="1751762"/>
            <a:ext cx="18687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261" name="Google Shape;1261;p104"/>
          <p:cNvSpPr txBox="1"/>
          <p:nvPr>
            <p:ph idx="6" type="subTitle"/>
          </p:nvPr>
        </p:nvSpPr>
        <p:spPr>
          <a:xfrm>
            <a:off x="5326225" y="3441195"/>
            <a:ext cx="18741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262" name="Google Shape;1262;p104"/>
          <p:cNvSpPr txBox="1"/>
          <p:nvPr>
            <p:ph idx="7" type="subTitle"/>
          </p:nvPr>
        </p:nvSpPr>
        <p:spPr>
          <a:xfrm>
            <a:off x="5439558" y="1986687"/>
            <a:ext cx="18687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1263" name="Google Shape;1263;p104"/>
          <p:cNvSpPr txBox="1"/>
          <p:nvPr>
            <p:ph idx="8" type="subTitle"/>
          </p:nvPr>
        </p:nvSpPr>
        <p:spPr>
          <a:xfrm>
            <a:off x="5328925" y="3808995"/>
            <a:ext cx="18687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264" name="Google Shape;1264;p104"/>
          <p:cNvSpPr txBox="1"/>
          <p:nvPr>
            <p:ph idx="9" type="subTitle"/>
          </p:nvPr>
        </p:nvSpPr>
        <p:spPr>
          <a:xfrm>
            <a:off x="1132000" y="3592190"/>
            <a:ext cx="1874100" cy="7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of them all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105"/>
          <p:cNvSpPr txBox="1"/>
          <p:nvPr>
            <p:ph type="ctrTitle"/>
          </p:nvPr>
        </p:nvSpPr>
        <p:spPr>
          <a:xfrm flipH="1">
            <a:off x="540000" y="456180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MARKET SIZE</a:t>
            </a:r>
            <a:endParaRPr/>
          </a:p>
        </p:txBody>
      </p:sp>
      <p:sp>
        <p:nvSpPr>
          <p:cNvPr id="1270" name="Google Shape;1270;p105"/>
          <p:cNvSpPr txBox="1"/>
          <p:nvPr/>
        </p:nvSpPr>
        <p:spPr>
          <a:xfrm>
            <a:off x="1759725" y="1705878"/>
            <a:ext cx="12312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271" name="Google Shape;1271;p105"/>
          <p:cNvSpPr txBox="1"/>
          <p:nvPr/>
        </p:nvSpPr>
        <p:spPr>
          <a:xfrm>
            <a:off x="1759721" y="1442214"/>
            <a:ext cx="12312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50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1272" name="Google Shape;1272;p105"/>
          <p:cNvCxnSpPr/>
          <p:nvPr/>
        </p:nvCxnSpPr>
        <p:spPr>
          <a:xfrm>
            <a:off x="2375325" y="2024970"/>
            <a:ext cx="2100" cy="1584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3" name="Google Shape;1273;p105"/>
          <p:cNvCxnSpPr/>
          <p:nvPr/>
        </p:nvCxnSpPr>
        <p:spPr>
          <a:xfrm rot="10800000">
            <a:off x="2182350" y="3599700"/>
            <a:ext cx="47793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4" name="Google Shape;1274;p105"/>
          <p:cNvSpPr txBox="1"/>
          <p:nvPr/>
        </p:nvSpPr>
        <p:spPr>
          <a:xfrm>
            <a:off x="3155700" y="2147828"/>
            <a:ext cx="12312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275" name="Google Shape;1275;p105"/>
          <p:cNvSpPr txBox="1"/>
          <p:nvPr/>
        </p:nvSpPr>
        <p:spPr>
          <a:xfrm>
            <a:off x="3155696" y="1877967"/>
            <a:ext cx="12312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30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1276" name="Google Shape;1276;p105"/>
          <p:cNvCxnSpPr/>
          <p:nvPr/>
        </p:nvCxnSpPr>
        <p:spPr>
          <a:xfrm>
            <a:off x="3770250" y="2465695"/>
            <a:ext cx="0" cy="1155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7" name="Google Shape;1277;p105"/>
          <p:cNvSpPr txBox="1"/>
          <p:nvPr/>
        </p:nvSpPr>
        <p:spPr>
          <a:xfrm>
            <a:off x="4527300" y="2614153"/>
            <a:ext cx="12312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278" name="Google Shape;1278;p105"/>
          <p:cNvSpPr txBox="1"/>
          <p:nvPr/>
        </p:nvSpPr>
        <p:spPr>
          <a:xfrm>
            <a:off x="4527296" y="2344292"/>
            <a:ext cx="12312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25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1279" name="Google Shape;1279;p105"/>
          <p:cNvCxnSpPr/>
          <p:nvPr/>
        </p:nvCxnSpPr>
        <p:spPr>
          <a:xfrm>
            <a:off x="5141850" y="2935095"/>
            <a:ext cx="0" cy="661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0" name="Google Shape;1280;p105"/>
          <p:cNvSpPr txBox="1"/>
          <p:nvPr/>
        </p:nvSpPr>
        <p:spPr>
          <a:xfrm>
            <a:off x="5974908" y="2993303"/>
            <a:ext cx="12312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281" name="Google Shape;1281;p105"/>
          <p:cNvSpPr txBox="1"/>
          <p:nvPr/>
        </p:nvSpPr>
        <p:spPr>
          <a:xfrm>
            <a:off x="5974904" y="2723442"/>
            <a:ext cx="12312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15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1282" name="Google Shape;1282;p105"/>
          <p:cNvCxnSpPr/>
          <p:nvPr/>
        </p:nvCxnSpPr>
        <p:spPr>
          <a:xfrm>
            <a:off x="6590500" y="3293329"/>
            <a:ext cx="0" cy="3156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3" name="Google Shape;1283;p105"/>
          <p:cNvSpPr txBox="1"/>
          <p:nvPr/>
        </p:nvSpPr>
        <p:spPr>
          <a:xfrm>
            <a:off x="4515880" y="3665962"/>
            <a:ext cx="123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284" name="Google Shape;1284;p105"/>
          <p:cNvSpPr txBox="1"/>
          <p:nvPr/>
        </p:nvSpPr>
        <p:spPr>
          <a:xfrm>
            <a:off x="1753256" y="3651112"/>
            <a:ext cx="123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Jupiter is the biggest planet </a:t>
            </a:r>
            <a:endParaRPr b="0" i="0" sz="11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285" name="Google Shape;1285;p105"/>
          <p:cNvSpPr txBox="1"/>
          <p:nvPr/>
        </p:nvSpPr>
        <p:spPr>
          <a:xfrm>
            <a:off x="3161192" y="3636012"/>
            <a:ext cx="12312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has a beautiful name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286" name="Google Shape;1286;p105"/>
          <p:cNvSpPr txBox="1"/>
          <p:nvPr/>
        </p:nvSpPr>
        <p:spPr>
          <a:xfrm>
            <a:off x="5967280" y="3656212"/>
            <a:ext cx="123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smallest one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106"/>
          <p:cNvSpPr/>
          <p:nvPr/>
        </p:nvSpPr>
        <p:spPr>
          <a:xfrm>
            <a:off x="4714800" y="1386775"/>
            <a:ext cx="1200300" cy="19137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2" name="Google Shape;1292;p106"/>
          <p:cNvSpPr/>
          <p:nvPr/>
        </p:nvSpPr>
        <p:spPr>
          <a:xfrm>
            <a:off x="1781100" y="1386775"/>
            <a:ext cx="1200300" cy="19137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3" name="Google Shape;1293;p106"/>
          <p:cNvSpPr/>
          <p:nvPr/>
        </p:nvSpPr>
        <p:spPr>
          <a:xfrm>
            <a:off x="3247950" y="1386775"/>
            <a:ext cx="1200300" cy="19137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4" name="Google Shape;1294;p106"/>
          <p:cNvSpPr/>
          <p:nvPr/>
        </p:nvSpPr>
        <p:spPr>
          <a:xfrm>
            <a:off x="6181650" y="1386775"/>
            <a:ext cx="1200300" cy="19137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5" name="Google Shape;1295;p106"/>
          <p:cNvSpPr/>
          <p:nvPr/>
        </p:nvSpPr>
        <p:spPr>
          <a:xfrm>
            <a:off x="1781100" y="1790699"/>
            <a:ext cx="1200300" cy="1509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6" name="Google Shape;1296;p106"/>
          <p:cNvSpPr/>
          <p:nvPr/>
        </p:nvSpPr>
        <p:spPr>
          <a:xfrm>
            <a:off x="3247950" y="2166301"/>
            <a:ext cx="1200300" cy="1133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7" name="Google Shape;1297;p106"/>
          <p:cNvSpPr/>
          <p:nvPr/>
        </p:nvSpPr>
        <p:spPr>
          <a:xfrm>
            <a:off x="4714800" y="2366700"/>
            <a:ext cx="1200300" cy="933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8" name="Google Shape;1298;p106"/>
          <p:cNvSpPr/>
          <p:nvPr/>
        </p:nvSpPr>
        <p:spPr>
          <a:xfrm>
            <a:off x="6181650" y="2819250"/>
            <a:ext cx="1200300" cy="4812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9" name="Google Shape;1299;p106"/>
          <p:cNvSpPr txBox="1"/>
          <p:nvPr/>
        </p:nvSpPr>
        <p:spPr>
          <a:xfrm>
            <a:off x="1765650" y="2762428"/>
            <a:ext cx="12312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00" name="Google Shape;1300;p106"/>
          <p:cNvSpPr txBox="1"/>
          <p:nvPr/>
        </p:nvSpPr>
        <p:spPr>
          <a:xfrm>
            <a:off x="1765646" y="2498764"/>
            <a:ext cx="12312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75%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01" name="Google Shape;1301;p106"/>
          <p:cNvSpPr txBox="1"/>
          <p:nvPr/>
        </p:nvSpPr>
        <p:spPr>
          <a:xfrm>
            <a:off x="3236100" y="2762428"/>
            <a:ext cx="12312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02" name="Google Shape;1302;p106"/>
          <p:cNvSpPr txBox="1"/>
          <p:nvPr/>
        </p:nvSpPr>
        <p:spPr>
          <a:xfrm>
            <a:off x="3236096" y="2498764"/>
            <a:ext cx="12312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40%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03" name="Google Shape;1303;p106"/>
          <p:cNvSpPr txBox="1"/>
          <p:nvPr/>
        </p:nvSpPr>
        <p:spPr>
          <a:xfrm>
            <a:off x="4699350" y="2768903"/>
            <a:ext cx="12312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04" name="Google Shape;1304;p106"/>
          <p:cNvSpPr txBox="1"/>
          <p:nvPr/>
        </p:nvSpPr>
        <p:spPr>
          <a:xfrm>
            <a:off x="4699346" y="2505239"/>
            <a:ext cx="12312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30%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05" name="Google Shape;1305;p106"/>
          <p:cNvSpPr txBox="1"/>
          <p:nvPr/>
        </p:nvSpPr>
        <p:spPr>
          <a:xfrm>
            <a:off x="6166200" y="2768903"/>
            <a:ext cx="12312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b="0" i="0" sz="14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06" name="Google Shape;1306;p106"/>
          <p:cNvSpPr txBox="1"/>
          <p:nvPr/>
        </p:nvSpPr>
        <p:spPr>
          <a:xfrm>
            <a:off x="6166196" y="2505239"/>
            <a:ext cx="12312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15%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07" name="Google Shape;1307;p106"/>
          <p:cNvSpPr txBox="1"/>
          <p:nvPr/>
        </p:nvSpPr>
        <p:spPr>
          <a:xfrm>
            <a:off x="4730250" y="3334538"/>
            <a:ext cx="123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furthest planet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308" name="Google Shape;1308;p106"/>
          <p:cNvSpPr txBox="1"/>
          <p:nvPr/>
        </p:nvSpPr>
        <p:spPr>
          <a:xfrm>
            <a:off x="1765650" y="3322144"/>
            <a:ext cx="123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Jupiter is the biggest planet </a:t>
            </a:r>
            <a:endParaRPr b="0" i="0" sz="11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309" name="Google Shape;1309;p106"/>
          <p:cNvSpPr txBox="1"/>
          <p:nvPr/>
        </p:nvSpPr>
        <p:spPr>
          <a:xfrm>
            <a:off x="3247950" y="3331199"/>
            <a:ext cx="123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has a beautiful name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310" name="Google Shape;1310;p106"/>
          <p:cNvSpPr txBox="1"/>
          <p:nvPr/>
        </p:nvSpPr>
        <p:spPr>
          <a:xfrm>
            <a:off x="6181650" y="3337182"/>
            <a:ext cx="123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smallest one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311" name="Google Shape;1311;p106"/>
          <p:cNvSpPr txBox="1"/>
          <p:nvPr>
            <p:ph type="ctrTitle"/>
          </p:nvPr>
        </p:nvSpPr>
        <p:spPr>
          <a:xfrm flipH="1">
            <a:off x="457200" y="444899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MARKET SIZE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107"/>
          <p:cNvSpPr/>
          <p:nvPr/>
        </p:nvSpPr>
        <p:spPr>
          <a:xfrm rot="5400000">
            <a:off x="2384609" y="2640300"/>
            <a:ext cx="311100" cy="1385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7" name="Google Shape;1317;p107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318" name="Google Shape;1318;p107"/>
          <p:cNvSpPr txBox="1"/>
          <p:nvPr/>
        </p:nvSpPr>
        <p:spPr>
          <a:xfrm>
            <a:off x="4971878" y="1447000"/>
            <a:ext cx="29235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$50.00 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1319" name="Google Shape;1319;p107"/>
          <p:cNvCxnSpPr/>
          <p:nvPr/>
        </p:nvCxnSpPr>
        <p:spPr>
          <a:xfrm>
            <a:off x="6408649" y="3763100"/>
            <a:ext cx="543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1320" name="Google Shape;1320;p107"/>
          <p:cNvCxnSpPr/>
          <p:nvPr/>
        </p:nvCxnSpPr>
        <p:spPr>
          <a:xfrm>
            <a:off x="6408649" y="4253950"/>
            <a:ext cx="543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1321" name="Google Shape;1321;p107"/>
          <p:cNvCxnSpPr/>
          <p:nvPr/>
        </p:nvCxnSpPr>
        <p:spPr>
          <a:xfrm>
            <a:off x="1122828" y="4364481"/>
            <a:ext cx="267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2" name="Google Shape;1322;p107"/>
          <p:cNvCxnSpPr/>
          <p:nvPr/>
        </p:nvCxnSpPr>
        <p:spPr>
          <a:xfrm>
            <a:off x="4971888" y="2414363"/>
            <a:ext cx="2989500" cy="11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3" name="Google Shape;1323;p107"/>
          <p:cNvSpPr txBox="1"/>
          <p:nvPr/>
        </p:nvSpPr>
        <p:spPr>
          <a:xfrm>
            <a:off x="1122838" y="2902638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AGE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24" name="Google Shape;1324;p107"/>
          <p:cNvSpPr txBox="1"/>
          <p:nvPr/>
        </p:nvSpPr>
        <p:spPr>
          <a:xfrm>
            <a:off x="4971875" y="2062325"/>
            <a:ext cx="29235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AVERAGE SPEND PER CUSTOMER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25" name="Google Shape;1325;p107"/>
          <p:cNvSpPr txBox="1"/>
          <p:nvPr/>
        </p:nvSpPr>
        <p:spPr>
          <a:xfrm>
            <a:off x="1121725" y="3191225"/>
            <a:ext cx="703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20-35</a:t>
            </a:r>
            <a:endParaRPr b="0" i="0" sz="18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26" name="Google Shape;1326;p107"/>
          <p:cNvSpPr txBox="1"/>
          <p:nvPr/>
        </p:nvSpPr>
        <p:spPr>
          <a:xfrm>
            <a:off x="2493182" y="1445530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60%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27" name="Google Shape;1327;p107"/>
          <p:cNvSpPr txBox="1"/>
          <p:nvPr/>
        </p:nvSpPr>
        <p:spPr>
          <a:xfrm>
            <a:off x="1108688" y="1445530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40%</a:t>
            </a:r>
            <a:endParaRPr b="0" i="0" sz="3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1328" name="Google Shape;1328;p107"/>
          <p:cNvCxnSpPr/>
          <p:nvPr/>
        </p:nvCxnSpPr>
        <p:spPr>
          <a:xfrm>
            <a:off x="1118995" y="2424300"/>
            <a:ext cx="267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29" name="Google Shape;1329;p107"/>
          <p:cNvGrpSpPr/>
          <p:nvPr/>
        </p:nvGrpSpPr>
        <p:grpSpPr>
          <a:xfrm>
            <a:off x="2030724" y="1530389"/>
            <a:ext cx="295536" cy="334667"/>
            <a:chOff x="-57950750" y="2296300"/>
            <a:chExt cx="279625" cy="316650"/>
          </a:xfrm>
        </p:grpSpPr>
        <p:sp>
          <p:nvSpPr>
            <p:cNvPr id="1330" name="Google Shape;1330;p107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07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07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07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4" name="Google Shape;1334;p107"/>
          <p:cNvGrpSpPr/>
          <p:nvPr/>
        </p:nvGrpSpPr>
        <p:grpSpPr>
          <a:xfrm>
            <a:off x="3432509" y="1529559"/>
            <a:ext cx="337178" cy="336332"/>
            <a:chOff x="-57578225" y="1904075"/>
            <a:chExt cx="319025" cy="318225"/>
          </a:xfrm>
        </p:grpSpPr>
        <p:sp>
          <p:nvSpPr>
            <p:cNvPr id="1335" name="Google Shape;1335;p107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07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07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07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9" name="Google Shape;1339;p107"/>
          <p:cNvSpPr txBox="1"/>
          <p:nvPr/>
        </p:nvSpPr>
        <p:spPr>
          <a:xfrm>
            <a:off x="1108702" y="2062325"/>
            <a:ext cx="26010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GENDER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1340" name="Google Shape;1340;p107"/>
          <p:cNvGrpSpPr/>
          <p:nvPr/>
        </p:nvGrpSpPr>
        <p:grpSpPr>
          <a:xfrm>
            <a:off x="5257975" y="3653459"/>
            <a:ext cx="3130785" cy="212700"/>
            <a:chOff x="5257975" y="3605834"/>
            <a:chExt cx="3130785" cy="212700"/>
          </a:xfrm>
        </p:grpSpPr>
        <p:sp>
          <p:nvSpPr>
            <p:cNvPr id="1341" name="Google Shape;1341;p107"/>
            <p:cNvSpPr txBox="1"/>
            <p:nvPr/>
          </p:nvSpPr>
          <p:spPr>
            <a:xfrm>
              <a:off x="7112260" y="3605834"/>
              <a:ext cx="1276500" cy="2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63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lt1"/>
                  </a:solidFill>
                  <a:latin typeface="Squada One"/>
                  <a:ea typeface="Squada One"/>
                  <a:cs typeface="Squada One"/>
                  <a:sym typeface="Squada One"/>
                </a:rPr>
                <a:t>WRITING</a:t>
              </a:r>
              <a:endParaRPr b="0" i="0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endParaRPr>
            </a:p>
          </p:txBody>
        </p:sp>
        <p:sp>
          <p:nvSpPr>
            <p:cNvPr id="1342" name="Google Shape;1342;p107"/>
            <p:cNvSpPr/>
            <p:nvPr/>
          </p:nvSpPr>
          <p:spPr>
            <a:xfrm>
              <a:off x="5438893" y="3626793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07"/>
            <p:cNvSpPr/>
            <p:nvPr/>
          </p:nvSpPr>
          <p:spPr>
            <a:xfrm>
              <a:off x="5257975" y="3626793"/>
              <a:ext cx="147635" cy="170765"/>
            </a:xfrm>
            <a:custGeom>
              <a:rect b="b" l="l" r="r" t="t"/>
              <a:pathLst>
                <a:path extrusionOk="0" h="37224" w="32182">
                  <a:moveTo>
                    <a:pt x="16149" y="1"/>
                  </a:moveTo>
                  <a:lnTo>
                    <a:pt x="1" y="9285"/>
                  </a:lnTo>
                  <a:lnTo>
                    <a:pt x="1" y="27925"/>
                  </a:lnTo>
                  <a:lnTo>
                    <a:pt x="16149" y="37224"/>
                  </a:lnTo>
                  <a:lnTo>
                    <a:pt x="32181" y="27925"/>
                  </a:lnTo>
                  <a:lnTo>
                    <a:pt x="32181" y="9285"/>
                  </a:lnTo>
                  <a:lnTo>
                    <a:pt x="16149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07"/>
            <p:cNvSpPr/>
            <p:nvPr/>
          </p:nvSpPr>
          <p:spPr>
            <a:xfrm>
              <a:off x="5620168" y="3626793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07"/>
            <p:cNvSpPr/>
            <p:nvPr/>
          </p:nvSpPr>
          <p:spPr>
            <a:xfrm>
              <a:off x="5981593" y="3626793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07"/>
            <p:cNvSpPr/>
            <p:nvPr/>
          </p:nvSpPr>
          <p:spPr>
            <a:xfrm>
              <a:off x="5800675" y="3626793"/>
              <a:ext cx="147635" cy="170765"/>
            </a:xfrm>
            <a:custGeom>
              <a:rect b="b" l="l" r="r" t="t"/>
              <a:pathLst>
                <a:path extrusionOk="0" h="37224" w="32182">
                  <a:moveTo>
                    <a:pt x="16149" y="1"/>
                  </a:moveTo>
                  <a:lnTo>
                    <a:pt x="1" y="9285"/>
                  </a:lnTo>
                  <a:lnTo>
                    <a:pt x="1" y="27925"/>
                  </a:lnTo>
                  <a:lnTo>
                    <a:pt x="16149" y="37224"/>
                  </a:lnTo>
                  <a:lnTo>
                    <a:pt x="32181" y="27925"/>
                  </a:lnTo>
                  <a:lnTo>
                    <a:pt x="32181" y="9285"/>
                  </a:lnTo>
                  <a:lnTo>
                    <a:pt x="16149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07"/>
            <p:cNvSpPr/>
            <p:nvPr/>
          </p:nvSpPr>
          <p:spPr>
            <a:xfrm>
              <a:off x="6162868" y="3626793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8" name="Google Shape;1348;p107"/>
          <p:cNvGrpSpPr/>
          <p:nvPr/>
        </p:nvGrpSpPr>
        <p:grpSpPr>
          <a:xfrm>
            <a:off x="5257975" y="4154100"/>
            <a:ext cx="3106475" cy="212700"/>
            <a:chOff x="5257975" y="4087425"/>
            <a:chExt cx="3106475" cy="212700"/>
          </a:xfrm>
        </p:grpSpPr>
        <p:sp>
          <p:nvSpPr>
            <p:cNvPr id="1349" name="Google Shape;1349;p107"/>
            <p:cNvSpPr txBox="1"/>
            <p:nvPr/>
          </p:nvSpPr>
          <p:spPr>
            <a:xfrm>
              <a:off x="7112250" y="4087425"/>
              <a:ext cx="1252200" cy="2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63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lt1"/>
                  </a:solidFill>
                  <a:latin typeface="Squada One"/>
                  <a:ea typeface="Squada One"/>
                  <a:cs typeface="Squada One"/>
                  <a:sym typeface="Squada One"/>
                </a:rPr>
                <a:t>TRAVELING</a:t>
              </a:r>
              <a:endParaRPr b="0" i="0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endParaRPr>
            </a:p>
          </p:txBody>
        </p:sp>
        <p:sp>
          <p:nvSpPr>
            <p:cNvPr id="1350" name="Google Shape;1350;p107"/>
            <p:cNvSpPr/>
            <p:nvPr/>
          </p:nvSpPr>
          <p:spPr>
            <a:xfrm>
              <a:off x="5438893" y="4108393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07"/>
            <p:cNvSpPr/>
            <p:nvPr/>
          </p:nvSpPr>
          <p:spPr>
            <a:xfrm>
              <a:off x="5257975" y="4108393"/>
              <a:ext cx="147635" cy="170765"/>
            </a:xfrm>
            <a:custGeom>
              <a:rect b="b" l="l" r="r" t="t"/>
              <a:pathLst>
                <a:path extrusionOk="0" h="37224" w="32182">
                  <a:moveTo>
                    <a:pt x="16149" y="1"/>
                  </a:moveTo>
                  <a:lnTo>
                    <a:pt x="1" y="9285"/>
                  </a:lnTo>
                  <a:lnTo>
                    <a:pt x="1" y="27925"/>
                  </a:lnTo>
                  <a:lnTo>
                    <a:pt x="16149" y="37224"/>
                  </a:lnTo>
                  <a:lnTo>
                    <a:pt x="32181" y="27925"/>
                  </a:lnTo>
                  <a:lnTo>
                    <a:pt x="32181" y="9285"/>
                  </a:lnTo>
                  <a:lnTo>
                    <a:pt x="16149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07"/>
            <p:cNvSpPr/>
            <p:nvPr/>
          </p:nvSpPr>
          <p:spPr>
            <a:xfrm>
              <a:off x="5620168" y="4108393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07"/>
            <p:cNvSpPr/>
            <p:nvPr/>
          </p:nvSpPr>
          <p:spPr>
            <a:xfrm>
              <a:off x="5981593" y="4108393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07"/>
            <p:cNvSpPr/>
            <p:nvPr/>
          </p:nvSpPr>
          <p:spPr>
            <a:xfrm>
              <a:off x="5800675" y="4108393"/>
              <a:ext cx="147635" cy="170765"/>
            </a:xfrm>
            <a:custGeom>
              <a:rect b="b" l="l" r="r" t="t"/>
              <a:pathLst>
                <a:path extrusionOk="0" h="37224" w="32182">
                  <a:moveTo>
                    <a:pt x="16149" y="1"/>
                  </a:moveTo>
                  <a:lnTo>
                    <a:pt x="1" y="9285"/>
                  </a:lnTo>
                  <a:lnTo>
                    <a:pt x="1" y="27925"/>
                  </a:lnTo>
                  <a:lnTo>
                    <a:pt x="16149" y="37224"/>
                  </a:lnTo>
                  <a:lnTo>
                    <a:pt x="32181" y="27925"/>
                  </a:lnTo>
                  <a:lnTo>
                    <a:pt x="32181" y="9285"/>
                  </a:lnTo>
                  <a:lnTo>
                    <a:pt x="1614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07"/>
            <p:cNvSpPr/>
            <p:nvPr/>
          </p:nvSpPr>
          <p:spPr>
            <a:xfrm>
              <a:off x="6162868" y="4108393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6" name="Google Shape;1356;p107"/>
          <p:cNvGrpSpPr/>
          <p:nvPr/>
        </p:nvGrpSpPr>
        <p:grpSpPr>
          <a:xfrm>
            <a:off x="5257975" y="3144539"/>
            <a:ext cx="3130785" cy="212700"/>
            <a:chOff x="5257975" y="3144539"/>
            <a:chExt cx="3130785" cy="212700"/>
          </a:xfrm>
        </p:grpSpPr>
        <p:sp>
          <p:nvSpPr>
            <p:cNvPr id="1357" name="Google Shape;1357;p107"/>
            <p:cNvSpPr txBox="1"/>
            <p:nvPr/>
          </p:nvSpPr>
          <p:spPr>
            <a:xfrm>
              <a:off x="7112260" y="3144539"/>
              <a:ext cx="1276500" cy="2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63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lt1"/>
                  </a:solidFill>
                  <a:latin typeface="Squada One"/>
                  <a:ea typeface="Squada One"/>
                  <a:cs typeface="Squada One"/>
                  <a:sym typeface="Squada One"/>
                </a:rPr>
                <a:t>READING</a:t>
              </a:r>
              <a:endParaRPr b="0" i="0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endParaRPr>
            </a:p>
          </p:txBody>
        </p:sp>
        <p:cxnSp>
          <p:nvCxnSpPr>
            <p:cNvPr id="1358" name="Google Shape;1358;p107"/>
            <p:cNvCxnSpPr/>
            <p:nvPr/>
          </p:nvCxnSpPr>
          <p:spPr>
            <a:xfrm>
              <a:off x="6408649" y="3250752"/>
              <a:ext cx="5436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sp>
          <p:nvSpPr>
            <p:cNvPr id="1359" name="Google Shape;1359;p107"/>
            <p:cNvSpPr/>
            <p:nvPr/>
          </p:nvSpPr>
          <p:spPr>
            <a:xfrm>
              <a:off x="5438893" y="3176006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07"/>
            <p:cNvSpPr/>
            <p:nvPr/>
          </p:nvSpPr>
          <p:spPr>
            <a:xfrm>
              <a:off x="5257975" y="3176006"/>
              <a:ext cx="147635" cy="170765"/>
            </a:xfrm>
            <a:custGeom>
              <a:rect b="b" l="l" r="r" t="t"/>
              <a:pathLst>
                <a:path extrusionOk="0" h="37224" w="32182">
                  <a:moveTo>
                    <a:pt x="16149" y="1"/>
                  </a:moveTo>
                  <a:lnTo>
                    <a:pt x="1" y="9285"/>
                  </a:lnTo>
                  <a:lnTo>
                    <a:pt x="1" y="27925"/>
                  </a:lnTo>
                  <a:lnTo>
                    <a:pt x="16149" y="37224"/>
                  </a:lnTo>
                  <a:lnTo>
                    <a:pt x="32181" y="27925"/>
                  </a:lnTo>
                  <a:lnTo>
                    <a:pt x="32181" y="9285"/>
                  </a:lnTo>
                  <a:lnTo>
                    <a:pt x="16149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107"/>
            <p:cNvSpPr/>
            <p:nvPr/>
          </p:nvSpPr>
          <p:spPr>
            <a:xfrm>
              <a:off x="5620168" y="3176006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107"/>
            <p:cNvSpPr/>
            <p:nvPr/>
          </p:nvSpPr>
          <p:spPr>
            <a:xfrm>
              <a:off x="5981593" y="3176006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107"/>
            <p:cNvSpPr/>
            <p:nvPr/>
          </p:nvSpPr>
          <p:spPr>
            <a:xfrm>
              <a:off x="5800675" y="3176006"/>
              <a:ext cx="147635" cy="170765"/>
            </a:xfrm>
            <a:custGeom>
              <a:rect b="b" l="l" r="r" t="t"/>
              <a:pathLst>
                <a:path extrusionOk="0" h="37224" w="32182">
                  <a:moveTo>
                    <a:pt x="16149" y="1"/>
                  </a:moveTo>
                  <a:lnTo>
                    <a:pt x="1" y="9285"/>
                  </a:lnTo>
                  <a:lnTo>
                    <a:pt x="1" y="27925"/>
                  </a:lnTo>
                  <a:lnTo>
                    <a:pt x="16149" y="37224"/>
                  </a:lnTo>
                  <a:lnTo>
                    <a:pt x="32181" y="27925"/>
                  </a:lnTo>
                  <a:lnTo>
                    <a:pt x="32181" y="9285"/>
                  </a:lnTo>
                  <a:lnTo>
                    <a:pt x="16149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107"/>
            <p:cNvSpPr/>
            <p:nvPr/>
          </p:nvSpPr>
          <p:spPr>
            <a:xfrm>
              <a:off x="6162868" y="3176006"/>
              <a:ext cx="147970" cy="170765"/>
            </a:xfrm>
            <a:custGeom>
              <a:rect b="b" l="l" r="r" t="t"/>
              <a:pathLst>
                <a:path extrusionOk="0" h="37224" w="32255">
                  <a:moveTo>
                    <a:pt x="16033" y="1"/>
                  </a:moveTo>
                  <a:lnTo>
                    <a:pt x="0" y="9285"/>
                  </a:lnTo>
                  <a:lnTo>
                    <a:pt x="0" y="27925"/>
                  </a:lnTo>
                  <a:lnTo>
                    <a:pt x="16033" y="37224"/>
                  </a:lnTo>
                  <a:lnTo>
                    <a:pt x="32254" y="27925"/>
                  </a:lnTo>
                  <a:lnTo>
                    <a:pt x="32254" y="9285"/>
                  </a:lnTo>
                  <a:lnTo>
                    <a:pt x="1603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5" name="Google Shape;1365;p107"/>
          <p:cNvSpPr txBox="1"/>
          <p:nvPr/>
        </p:nvSpPr>
        <p:spPr>
          <a:xfrm>
            <a:off x="1127725" y="3910950"/>
            <a:ext cx="703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36-55</a:t>
            </a:r>
            <a:endParaRPr b="0" i="0" sz="18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66" name="Google Shape;1366;p107"/>
          <p:cNvSpPr/>
          <p:nvPr/>
        </p:nvSpPr>
        <p:spPr>
          <a:xfrm rot="5400000">
            <a:off x="1944865" y="3063725"/>
            <a:ext cx="337800" cy="537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107"/>
          <p:cNvSpPr/>
          <p:nvPr/>
        </p:nvSpPr>
        <p:spPr>
          <a:xfrm rot="5400000">
            <a:off x="2385700" y="3368141"/>
            <a:ext cx="311100" cy="1385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107"/>
          <p:cNvSpPr/>
          <p:nvPr/>
        </p:nvSpPr>
        <p:spPr>
          <a:xfrm rot="5400000">
            <a:off x="2077800" y="3659725"/>
            <a:ext cx="337800" cy="800700"/>
          </a:xfrm>
          <a:prstGeom prst="rect">
            <a:avLst/>
          </a:pr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107"/>
          <p:cNvSpPr txBox="1"/>
          <p:nvPr/>
        </p:nvSpPr>
        <p:spPr>
          <a:xfrm>
            <a:off x="5216848" y="2900738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INTEREST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70" name="Google Shape;1370;p107"/>
          <p:cNvSpPr txBox="1"/>
          <p:nvPr/>
        </p:nvSpPr>
        <p:spPr>
          <a:xfrm>
            <a:off x="3306000" y="3926725"/>
            <a:ext cx="543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60%</a:t>
            </a:r>
            <a:endParaRPr b="0" i="0" sz="2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71" name="Google Shape;1371;p107"/>
          <p:cNvSpPr txBox="1"/>
          <p:nvPr/>
        </p:nvSpPr>
        <p:spPr>
          <a:xfrm>
            <a:off x="3302650" y="3195925"/>
            <a:ext cx="543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40%</a:t>
            </a:r>
            <a:endParaRPr b="0" i="0" sz="2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108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377" name="Google Shape;1377;p108"/>
          <p:cNvSpPr/>
          <p:nvPr/>
        </p:nvSpPr>
        <p:spPr>
          <a:xfrm>
            <a:off x="485775" y="2855375"/>
            <a:ext cx="3000300" cy="10812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108"/>
          <p:cNvSpPr txBox="1"/>
          <p:nvPr/>
        </p:nvSpPr>
        <p:spPr>
          <a:xfrm>
            <a:off x="1394109" y="3150620"/>
            <a:ext cx="14811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$50.00 </a:t>
            </a:r>
            <a:endParaRPr b="0" i="0" sz="35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79" name="Google Shape;1379;p108"/>
          <p:cNvSpPr txBox="1"/>
          <p:nvPr/>
        </p:nvSpPr>
        <p:spPr>
          <a:xfrm>
            <a:off x="607449" y="2946110"/>
            <a:ext cx="30003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AVERAGE SPEND PER CUSTOMER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80" name="Google Shape;1380;p108"/>
          <p:cNvSpPr/>
          <p:nvPr/>
        </p:nvSpPr>
        <p:spPr>
          <a:xfrm>
            <a:off x="485775" y="1762125"/>
            <a:ext cx="3009900" cy="964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108"/>
          <p:cNvSpPr txBox="1"/>
          <p:nvPr/>
        </p:nvSpPr>
        <p:spPr>
          <a:xfrm>
            <a:off x="2176657" y="2106131"/>
            <a:ext cx="8244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60%</a:t>
            </a:r>
            <a:endParaRPr b="0" i="0" sz="35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82" name="Google Shape;1382;p108"/>
          <p:cNvSpPr txBox="1"/>
          <p:nvPr/>
        </p:nvSpPr>
        <p:spPr>
          <a:xfrm>
            <a:off x="639759" y="2106131"/>
            <a:ext cx="8244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40%</a:t>
            </a:r>
            <a:endParaRPr b="0" i="0" sz="35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383" name="Google Shape;1383;p108"/>
          <p:cNvSpPr txBox="1"/>
          <p:nvPr/>
        </p:nvSpPr>
        <p:spPr>
          <a:xfrm>
            <a:off x="457050" y="1851968"/>
            <a:ext cx="3038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GENDER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1384" name="Google Shape;1384;p108"/>
          <p:cNvGrpSpPr/>
          <p:nvPr/>
        </p:nvGrpSpPr>
        <p:grpSpPr>
          <a:xfrm>
            <a:off x="1117673" y="3257219"/>
            <a:ext cx="396605" cy="372940"/>
            <a:chOff x="-4211975" y="2783850"/>
            <a:chExt cx="291450" cy="274100"/>
          </a:xfrm>
        </p:grpSpPr>
        <p:sp>
          <p:nvSpPr>
            <p:cNvPr id="1385" name="Google Shape;1385;p108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08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08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8" name="Google Shape;1388;p108"/>
          <p:cNvGrpSpPr/>
          <p:nvPr/>
        </p:nvGrpSpPr>
        <p:grpSpPr>
          <a:xfrm>
            <a:off x="1464147" y="2191124"/>
            <a:ext cx="363785" cy="361090"/>
            <a:chOff x="-56012425" y="1903275"/>
            <a:chExt cx="320600" cy="318225"/>
          </a:xfrm>
        </p:grpSpPr>
        <p:sp>
          <p:nvSpPr>
            <p:cNvPr id="1389" name="Google Shape;1389;p108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08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1" name="Google Shape;1391;p108"/>
          <p:cNvGrpSpPr/>
          <p:nvPr/>
        </p:nvGrpSpPr>
        <p:grpSpPr>
          <a:xfrm>
            <a:off x="2981057" y="2197034"/>
            <a:ext cx="319089" cy="362073"/>
            <a:chOff x="1044400" y="2917425"/>
            <a:chExt cx="248125" cy="281550"/>
          </a:xfrm>
        </p:grpSpPr>
        <p:sp>
          <p:nvSpPr>
            <p:cNvPr id="1392" name="Google Shape;1392;p108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08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08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08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08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97" name="Google Shape;1397;p108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08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99" name="Google Shape;1399;p108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108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01" name="Google Shape;1401;p108"/>
          <p:cNvCxnSpPr/>
          <p:nvPr/>
        </p:nvCxnSpPr>
        <p:spPr>
          <a:xfrm>
            <a:off x="5334424" y="3071537"/>
            <a:ext cx="543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1402" name="Google Shape;1402;p108"/>
          <p:cNvCxnSpPr/>
          <p:nvPr/>
        </p:nvCxnSpPr>
        <p:spPr>
          <a:xfrm>
            <a:off x="5334424" y="3867187"/>
            <a:ext cx="543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sp>
        <p:nvSpPr>
          <p:cNvPr id="1403" name="Google Shape;1403;p108"/>
          <p:cNvSpPr txBox="1"/>
          <p:nvPr/>
        </p:nvSpPr>
        <p:spPr>
          <a:xfrm>
            <a:off x="6114235" y="2961897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WRITING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04" name="Google Shape;1404;p108"/>
          <p:cNvSpPr/>
          <p:nvPr/>
        </p:nvSpPr>
        <p:spPr>
          <a:xfrm>
            <a:off x="4364668" y="298285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5" name="Google Shape;1405;p108"/>
          <p:cNvSpPr/>
          <p:nvPr/>
        </p:nvSpPr>
        <p:spPr>
          <a:xfrm>
            <a:off x="4183750" y="2982856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108"/>
          <p:cNvSpPr/>
          <p:nvPr/>
        </p:nvSpPr>
        <p:spPr>
          <a:xfrm>
            <a:off x="4545943" y="298285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108"/>
          <p:cNvSpPr/>
          <p:nvPr/>
        </p:nvSpPr>
        <p:spPr>
          <a:xfrm>
            <a:off x="4907368" y="298285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108"/>
          <p:cNvSpPr/>
          <p:nvPr/>
        </p:nvSpPr>
        <p:spPr>
          <a:xfrm>
            <a:off x="4726450" y="2982856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108"/>
          <p:cNvSpPr/>
          <p:nvPr/>
        </p:nvSpPr>
        <p:spPr>
          <a:xfrm>
            <a:off x="5088643" y="298285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108"/>
          <p:cNvSpPr txBox="1"/>
          <p:nvPr/>
        </p:nvSpPr>
        <p:spPr>
          <a:xfrm>
            <a:off x="6114225" y="3767338"/>
            <a:ext cx="1252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TRAVELING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11" name="Google Shape;1411;p108"/>
          <p:cNvSpPr/>
          <p:nvPr/>
        </p:nvSpPr>
        <p:spPr>
          <a:xfrm>
            <a:off x="4364668" y="378830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108"/>
          <p:cNvSpPr/>
          <p:nvPr/>
        </p:nvSpPr>
        <p:spPr>
          <a:xfrm>
            <a:off x="4183750" y="3788306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108"/>
          <p:cNvSpPr/>
          <p:nvPr/>
        </p:nvSpPr>
        <p:spPr>
          <a:xfrm>
            <a:off x="4545943" y="378830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4" name="Google Shape;1414;p108"/>
          <p:cNvSpPr/>
          <p:nvPr/>
        </p:nvSpPr>
        <p:spPr>
          <a:xfrm>
            <a:off x="4907368" y="378830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5" name="Google Shape;1415;p108"/>
          <p:cNvSpPr/>
          <p:nvPr/>
        </p:nvSpPr>
        <p:spPr>
          <a:xfrm>
            <a:off x="4726450" y="3788306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6" name="Google Shape;1416;p108"/>
          <p:cNvSpPr/>
          <p:nvPr/>
        </p:nvSpPr>
        <p:spPr>
          <a:xfrm>
            <a:off x="5088643" y="378830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108"/>
          <p:cNvSpPr txBox="1"/>
          <p:nvPr/>
        </p:nvSpPr>
        <p:spPr>
          <a:xfrm>
            <a:off x="6114235" y="2148177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READING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1418" name="Google Shape;1418;p108"/>
          <p:cNvCxnSpPr/>
          <p:nvPr/>
        </p:nvCxnSpPr>
        <p:spPr>
          <a:xfrm>
            <a:off x="5334424" y="2254389"/>
            <a:ext cx="543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sp>
        <p:nvSpPr>
          <p:cNvPr id="1419" name="Google Shape;1419;p108"/>
          <p:cNvSpPr/>
          <p:nvPr/>
        </p:nvSpPr>
        <p:spPr>
          <a:xfrm>
            <a:off x="4364668" y="217964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108"/>
          <p:cNvSpPr/>
          <p:nvPr/>
        </p:nvSpPr>
        <p:spPr>
          <a:xfrm>
            <a:off x="4183750" y="2179643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108"/>
          <p:cNvSpPr/>
          <p:nvPr/>
        </p:nvSpPr>
        <p:spPr>
          <a:xfrm>
            <a:off x="4545943" y="217964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108"/>
          <p:cNvSpPr/>
          <p:nvPr/>
        </p:nvSpPr>
        <p:spPr>
          <a:xfrm>
            <a:off x="4907368" y="217964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108"/>
          <p:cNvSpPr/>
          <p:nvPr/>
        </p:nvSpPr>
        <p:spPr>
          <a:xfrm>
            <a:off x="4726450" y="2179643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0784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108"/>
          <p:cNvSpPr/>
          <p:nvPr/>
        </p:nvSpPr>
        <p:spPr>
          <a:xfrm>
            <a:off x="5088643" y="217964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5" name="Google Shape;1425;p108"/>
          <p:cNvSpPr txBox="1"/>
          <p:nvPr/>
        </p:nvSpPr>
        <p:spPr>
          <a:xfrm>
            <a:off x="4142623" y="1762113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INTEREST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26" name="Google Shape;1426;p108"/>
          <p:cNvSpPr txBox="1"/>
          <p:nvPr/>
        </p:nvSpPr>
        <p:spPr>
          <a:xfrm>
            <a:off x="6936950" y="2845238"/>
            <a:ext cx="1753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Jupiter is the biggest planet of them all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427" name="Google Shape;1427;p108"/>
          <p:cNvSpPr txBox="1"/>
          <p:nvPr/>
        </p:nvSpPr>
        <p:spPr>
          <a:xfrm>
            <a:off x="6924800" y="2028374"/>
            <a:ext cx="17775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is the second planet from the Sun”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428" name="Google Shape;1428;p108"/>
          <p:cNvSpPr txBox="1"/>
          <p:nvPr/>
        </p:nvSpPr>
        <p:spPr>
          <a:xfrm>
            <a:off x="6943100" y="3632162"/>
            <a:ext cx="17409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 from the Sun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109"/>
          <p:cNvSpPr txBox="1"/>
          <p:nvPr>
            <p:ph type="title"/>
          </p:nvPr>
        </p:nvSpPr>
        <p:spPr>
          <a:xfrm>
            <a:off x="539999" y="1400065"/>
            <a:ext cx="80640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4,498,300,000</a:t>
            </a:r>
            <a:endParaRPr/>
          </a:p>
        </p:txBody>
      </p:sp>
      <p:sp>
        <p:nvSpPr>
          <p:cNvPr id="1434" name="Google Shape;1434;p109"/>
          <p:cNvSpPr txBox="1"/>
          <p:nvPr>
            <p:ph idx="1" type="subTitle"/>
          </p:nvPr>
        </p:nvSpPr>
        <p:spPr>
          <a:xfrm>
            <a:off x="537375" y="3235240"/>
            <a:ext cx="8066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Big numbers catch your audience’s attention</a:t>
            </a:r>
            <a:endParaRPr/>
          </a:p>
        </p:txBody>
      </p:sp>
      <p:sp>
        <p:nvSpPr>
          <p:cNvPr id="1435" name="Google Shape;1435;p109"/>
          <p:cNvSpPr/>
          <p:nvPr/>
        </p:nvSpPr>
        <p:spPr>
          <a:xfrm>
            <a:off x="8725350" y="99150"/>
            <a:ext cx="234000" cy="234000"/>
          </a:xfrm>
          <a:prstGeom prst="plus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110"/>
          <p:cNvSpPr txBox="1"/>
          <p:nvPr>
            <p:ph type="title"/>
          </p:nvPr>
        </p:nvSpPr>
        <p:spPr>
          <a:xfrm>
            <a:off x="416676" y="1400075"/>
            <a:ext cx="60144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4,498,300</a:t>
            </a:r>
            <a:endParaRPr/>
          </a:p>
        </p:txBody>
      </p:sp>
      <p:sp>
        <p:nvSpPr>
          <p:cNvPr id="1441" name="Google Shape;1441;p110"/>
          <p:cNvSpPr txBox="1"/>
          <p:nvPr>
            <p:ph idx="1" type="subTitle"/>
          </p:nvPr>
        </p:nvSpPr>
        <p:spPr>
          <a:xfrm>
            <a:off x="540000" y="3159050"/>
            <a:ext cx="60165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46" name="Google Shape;1446;p111"/>
          <p:cNvCxnSpPr/>
          <p:nvPr/>
        </p:nvCxnSpPr>
        <p:spPr>
          <a:xfrm>
            <a:off x="4589000" y="2546975"/>
            <a:ext cx="0" cy="1125688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7" name="Google Shape;1447;p111"/>
          <p:cNvCxnSpPr/>
          <p:nvPr/>
        </p:nvCxnSpPr>
        <p:spPr>
          <a:xfrm>
            <a:off x="2357650" y="3121950"/>
            <a:ext cx="0" cy="5508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48" name="Google Shape;1448;p111"/>
          <p:cNvGrpSpPr/>
          <p:nvPr/>
        </p:nvGrpSpPr>
        <p:grpSpPr>
          <a:xfrm>
            <a:off x="6293363" y="2325700"/>
            <a:ext cx="1053967" cy="1218906"/>
            <a:chOff x="6293363" y="2325700"/>
            <a:chExt cx="1053967" cy="1218906"/>
          </a:xfrm>
        </p:grpSpPr>
        <p:sp>
          <p:nvSpPr>
            <p:cNvPr id="1449" name="Google Shape;1449;p111"/>
            <p:cNvSpPr/>
            <p:nvPr/>
          </p:nvSpPr>
          <p:spPr>
            <a:xfrm>
              <a:off x="6293363" y="2325700"/>
              <a:ext cx="527794" cy="351863"/>
            </a:xfrm>
            <a:custGeom>
              <a:rect b="b" l="l" r="r" t="t"/>
              <a:pathLst>
                <a:path extrusionOk="0" h="15916" w="23874">
                  <a:moveTo>
                    <a:pt x="23874" y="0"/>
                  </a:moveTo>
                  <a:lnTo>
                    <a:pt x="1" y="13788"/>
                  </a:lnTo>
                  <a:lnTo>
                    <a:pt x="3644" y="15915"/>
                  </a:lnTo>
                  <a:lnTo>
                    <a:pt x="23874" y="4183"/>
                  </a:lnTo>
                  <a:lnTo>
                    <a:pt x="2387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111"/>
            <p:cNvSpPr/>
            <p:nvPr/>
          </p:nvSpPr>
          <p:spPr>
            <a:xfrm>
              <a:off x="6822431" y="3195639"/>
              <a:ext cx="524898" cy="348967"/>
            </a:xfrm>
            <a:custGeom>
              <a:rect b="b" l="l" r="r" t="t"/>
              <a:pathLst>
                <a:path extrusionOk="0" h="15785" w="23743">
                  <a:moveTo>
                    <a:pt x="20040" y="0"/>
                  </a:moveTo>
                  <a:lnTo>
                    <a:pt x="0" y="11602"/>
                  </a:lnTo>
                  <a:lnTo>
                    <a:pt x="0" y="15785"/>
                  </a:lnTo>
                  <a:lnTo>
                    <a:pt x="23742" y="2070"/>
                  </a:lnTo>
                  <a:lnTo>
                    <a:pt x="2004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111"/>
            <p:cNvSpPr/>
            <p:nvPr/>
          </p:nvSpPr>
          <p:spPr>
            <a:xfrm>
              <a:off x="6293363" y="3193052"/>
              <a:ext cx="529099" cy="351553"/>
            </a:xfrm>
            <a:custGeom>
              <a:rect b="b" l="l" r="r" t="t"/>
              <a:pathLst>
                <a:path extrusionOk="0" h="15902" w="23933">
                  <a:moveTo>
                    <a:pt x="3644" y="1"/>
                  </a:moveTo>
                  <a:lnTo>
                    <a:pt x="1" y="2114"/>
                  </a:lnTo>
                  <a:lnTo>
                    <a:pt x="23932" y="15902"/>
                  </a:lnTo>
                  <a:lnTo>
                    <a:pt x="23932" y="11719"/>
                  </a:lnTo>
                  <a:lnTo>
                    <a:pt x="364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111"/>
            <p:cNvSpPr/>
            <p:nvPr/>
          </p:nvSpPr>
          <p:spPr>
            <a:xfrm>
              <a:off x="6821127" y="2325700"/>
              <a:ext cx="526203" cy="351863"/>
            </a:xfrm>
            <a:custGeom>
              <a:rect b="b" l="l" r="r" t="t"/>
              <a:pathLst>
                <a:path extrusionOk="0" h="15916" w="23802">
                  <a:moveTo>
                    <a:pt x="1" y="0"/>
                  </a:moveTo>
                  <a:lnTo>
                    <a:pt x="1" y="4183"/>
                  </a:lnTo>
                  <a:lnTo>
                    <a:pt x="20158" y="15915"/>
                  </a:lnTo>
                  <a:lnTo>
                    <a:pt x="23801" y="1378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111"/>
            <p:cNvSpPr/>
            <p:nvPr/>
          </p:nvSpPr>
          <p:spPr>
            <a:xfrm>
              <a:off x="6293363" y="2630491"/>
              <a:ext cx="80582" cy="609327"/>
            </a:xfrm>
            <a:custGeom>
              <a:rect b="b" l="l" r="r" t="t"/>
              <a:pathLst>
                <a:path extrusionOk="0" h="27562" w="3645">
                  <a:moveTo>
                    <a:pt x="1" y="1"/>
                  </a:moveTo>
                  <a:lnTo>
                    <a:pt x="1" y="27561"/>
                  </a:lnTo>
                  <a:lnTo>
                    <a:pt x="3644" y="25448"/>
                  </a:lnTo>
                  <a:lnTo>
                    <a:pt x="3644" y="212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111"/>
            <p:cNvSpPr/>
            <p:nvPr/>
          </p:nvSpPr>
          <p:spPr>
            <a:xfrm>
              <a:off x="7265458" y="2630491"/>
              <a:ext cx="81864" cy="610919"/>
            </a:xfrm>
            <a:custGeom>
              <a:rect b="b" l="l" r="r" t="t"/>
              <a:pathLst>
                <a:path extrusionOk="0" h="27634" w="3703">
                  <a:moveTo>
                    <a:pt x="3702" y="1"/>
                  </a:moveTo>
                  <a:lnTo>
                    <a:pt x="59" y="2128"/>
                  </a:lnTo>
                  <a:lnTo>
                    <a:pt x="0" y="25564"/>
                  </a:lnTo>
                  <a:lnTo>
                    <a:pt x="3702" y="27634"/>
                  </a:lnTo>
                  <a:lnTo>
                    <a:pt x="3702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55" name="Google Shape;1455;p111"/>
            <p:cNvGrpSpPr/>
            <p:nvPr/>
          </p:nvGrpSpPr>
          <p:grpSpPr>
            <a:xfrm>
              <a:off x="6653340" y="2801679"/>
              <a:ext cx="332705" cy="333590"/>
              <a:chOff x="-44528075" y="1982825"/>
              <a:chExt cx="300900" cy="301700"/>
            </a:xfrm>
          </p:grpSpPr>
          <p:sp>
            <p:nvSpPr>
              <p:cNvPr id="1456" name="Google Shape;1456;p111"/>
              <p:cNvSpPr/>
              <p:nvPr/>
            </p:nvSpPr>
            <p:spPr>
              <a:xfrm>
                <a:off x="-44528075" y="1982825"/>
                <a:ext cx="300900" cy="301700"/>
              </a:xfrm>
              <a:custGeom>
                <a:rect b="b" l="l" r="r" t="t"/>
                <a:pathLst>
                  <a:path extrusionOk="0" h="12068" w="12036">
                    <a:moveTo>
                      <a:pt x="9547" y="2175"/>
                    </a:moveTo>
                    <a:cubicBezTo>
                      <a:pt x="9736" y="2175"/>
                      <a:pt x="9893" y="2332"/>
                      <a:pt x="9893" y="2521"/>
                    </a:cubicBezTo>
                    <a:lnTo>
                      <a:pt x="9893" y="9547"/>
                    </a:lnTo>
                    <a:cubicBezTo>
                      <a:pt x="9893" y="9736"/>
                      <a:pt x="9736" y="9893"/>
                      <a:pt x="9547" y="9893"/>
                    </a:cubicBezTo>
                    <a:lnTo>
                      <a:pt x="2552" y="9893"/>
                    </a:lnTo>
                    <a:cubicBezTo>
                      <a:pt x="2332" y="9893"/>
                      <a:pt x="2206" y="9736"/>
                      <a:pt x="2206" y="9547"/>
                    </a:cubicBezTo>
                    <a:lnTo>
                      <a:pt x="2206" y="2521"/>
                    </a:lnTo>
                    <a:cubicBezTo>
                      <a:pt x="2206" y="2332"/>
                      <a:pt x="2332" y="2175"/>
                      <a:pt x="2552" y="21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9"/>
                    </a:lnTo>
                    <a:lnTo>
                      <a:pt x="2458" y="1419"/>
                    </a:lnTo>
                    <a:cubicBezTo>
                      <a:pt x="1891" y="1419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2"/>
                      <a:pt x="1" y="4601"/>
                    </a:cubicBezTo>
                    <a:cubicBezTo>
                      <a:pt x="1" y="4821"/>
                      <a:pt x="158" y="4979"/>
                      <a:pt x="347" y="4979"/>
                    </a:cubicBezTo>
                    <a:lnTo>
                      <a:pt x="1418" y="4979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90"/>
                    </a:lnTo>
                    <a:lnTo>
                      <a:pt x="347" y="7090"/>
                    </a:lnTo>
                    <a:cubicBezTo>
                      <a:pt x="158" y="7090"/>
                      <a:pt x="1" y="7247"/>
                      <a:pt x="1" y="7436"/>
                    </a:cubicBezTo>
                    <a:cubicBezTo>
                      <a:pt x="1" y="7657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50"/>
                      <a:pt x="2458" y="10650"/>
                    </a:cubicBezTo>
                    <a:lnTo>
                      <a:pt x="2836" y="10650"/>
                    </a:lnTo>
                    <a:lnTo>
                      <a:pt x="2836" y="11689"/>
                    </a:lnTo>
                    <a:cubicBezTo>
                      <a:pt x="2836" y="11910"/>
                      <a:pt x="2994" y="12067"/>
                      <a:pt x="3183" y="12067"/>
                    </a:cubicBezTo>
                    <a:cubicBezTo>
                      <a:pt x="3372" y="12067"/>
                      <a:pt x="3529" y="11910"/>
                      <a:pt x="3529" y="11689"/>
                    </a:cubicBezTo>
                    <a:lnTo>
                      <a:pt x="3529" y="10555"/>
                    </a:lnTo>
                    <a:lnTo>
                      <a:pt x="4254" y="10555"/>
                    </a:lnTo>
                    <a:lnTo>
                      <a:pt x="4254" y="11626"/>
                    </a:lnTo>
                    <a:cubicBezTo>
                      <a:pt x="4254" y="11815"/>
                      <a:pt x="4411" y="11973"/>
                      <a:pt x="4600" y="11973"/>
                    </a:cubicBezTo>
                    <a:cubicBezTo>
                      <a:pt x="4789" y="11973"/>
                      <a:pt x="4947" y="11815"/>
                      <a:pt x="4947" y="11626"/>
                    </a:cubicBezTo>
                    <a:lnTo>
                      <a:pt x="4947" y="10555"/>
                    </a:lnTo>
                    <a:lnTo>
                      <a:pt x="5671" y="10555"/>
                    </a:lnTo>
                    <a:lnTo>
                      <a:pt x="5671" y="11626"/>
                    </a:lnTo>
                    <a:cubicBezTo>
                      <a:pt x="5671" y="11815"/>
                      <a:pt x="5829" y="11973"/>
                      <a:pt x="6018" y="11973"/>
                    </a:cubicBezTo>
                    <a:cubicBezTo>
                      <a:pt x="6207" y="11973"/>
                      <a:pt x="6365" y="11815"/>
                      <a:pt x="6365" y="11626"/>
                    </a:cubicBezTo>
                    <a:lnTo>
                      <a:pt x="6365" y="10555"/>
                    </a:lnTo>
                    <a:lnTo>
                      <a:pt x="7089" y="10555"/>
                    </a:lnTo>
                    <a:lnTo>
                      <a:pt x="7089" y="11626"/>
                    </a:lnTo>
                    <a:cubicBezTo>
                      <a:pt x="7089" y="11815"/>
                      <a:pt x="7247" y="11973"/>
                      <a:pt x="7436" y="11973"/>
                    </a:cubicBezTo>
                    <a:cubicBezTo>
                      <a:pt x="7625" y="11973"/>
                      <a:pt x="7782" y="11815"/>
                      <a:pt x="7782" y="11626"/>
                    </a:cubicBezTo>
                    <a:lnTo>
                      <a:pt x="7782" y="10555"/>
                    </a:lnTo>
                    <a:lnTo>
                      <a:pt x="8507" y="10555"/>
                    </a:lnTo>
                    <a:lnTo>
                      <a:pt x="8507" y="11626"/>
                    </a:lnTo>
                    <a:cubicBezTo>
                      <a:pt x="8507" y="11815"/>
                      <a:pt x="8664" y="11973"/>
                      <a:pt x="8853" y="11973"/>
                    </a:cubicBezTo>
                    <a:cubicBezTo>
                      <a:pt x="9042" y="11973"/>
                      <a:pt x="9200" y="11815"/>
                      <a:pt x="9200" y="11626"/>
                    </a:cubicBezTo>
                    <a:lnTo>
                      <a:pt x="9200" y="10555"/>
                    </a:lnTo>
                    <a:lnTo>
                      <a:pt x="9547" y="10555"/>
                    </a:lnTo>
                    <a:cubicBezTo>
                      <a:pt x="10145" y="10555"/>
                      <a:pt x="10618" y="10082"/>
                      <a:pt x="10618" y="9484"/>
                    </a:cubicBezTo>
                    <a:lnTo>
                      <a:pt x="10618" y="9137"/>
                    </a:lnTo>
                    <a:lnTo>
                      <a:pt x="11689" y="9137"/>
                    </a:lnTo>
                    <a:cubicBezTo>
                      <a:pt x="11878" y="9137"/>
                      <a:pt x="12035" y="8980"/>
                      <a:pt x="12035" y="8791"/>
                    </a:cubicBezTo>
                    <a:cubicBezTo>
                      <a:pt x="12035" y="8602"/>
                      <a:pt x="11878" y="8444"/>
                      <a:pt x="11689" y="8444"/>
                    </a:cubicBezTo>
                    <a:lnTo>
                      <a:pt x="10618" y="8444"/>
                    </a:lnTo>
                    <a:lnTo>
                      <a:pt x="10618" y="7720"/>
                    </a:lnTo>
                    <a:lnTo>
                      <a:pt x="11689" y="7720"/>
                    </a:lnTo>
                    <a:cubicBezTo>
                      <a:pt x="11878" y="7720"/>
                      <a:pt x="12035" y="7562"/>
                      <a:pt x="12035" y="7373"/>
                    </a:cubicBezTo>
                    <a:cubicBezTo>
                      <a:pt x="12035" y="7153"/>
                      <a:pt x="11878" y="6995"/>
                      <a:pt x="11689" y="6995"/>
                    </a:cubicBezTo>
                    <a:lnTo>
                      <a:pt x="10618" y="6995"/>
                    </a:lnTo>
                    <a:lnTo>
                      <a:pt x="10618" y="6302"/>
                    </a:lnTo>
                    <a:lnTo>
                      <a:pt x="11689" y="6302"/>
                    </a:lnTo>
                    <a:cubicBezTo>
                      <a:pt x="11878" y="6302"/>
                      <a:pt x="12035" y="6144"/>
                      <a:pt x="12035" y="5955"/>
                    </a:cubicBezTo>
                    <a:cubicBezTo>
                      <a:pt x="12035" y="5735"/>
                      <a:pt x="11878" y="5577"/>
                      <a:pt x="11689" y="5577"/>
                    </a:cubicBezTo>
                    <a:lnTo>
                      <a:pt x="10618" y="5577"/>
                    </a:lnTo>
                    <a:lnTo>
                      <a:pt x="10618" y="4884"/>
                    </a:lnTo>
                    <a:lnTo>
                      <a:pt x="11689" y="4884"/>
                    </a:lnTo>
                    <a:lnTo>
                      <a:pt x="11689" y="4979"/>
                    </a:lnTo>
                    <a:cubicBezTo>
                      <a:pt x="11878" y="4979"/>
                      <a:pt x="12035" y="4821"/>
                      <a:pt x="12035" y="4601"/>
                    </a:cubicBezTo>
                    <a:cubicBezTo>
                      <a:pt x="12035" y="4412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5" y="3372"/>
                      <a:pt x="12035" y="3183"/>
                    </a:cubicBezTo>
                    <a:cubicBezTo>
                      <a:pt x="12035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9"/>
                      <a:pt x="9547" y="1419"/>
                    </a:cubicBezTo>
                    <a:lnTo>
                      <a:pt x="9200" y="1419"/>
                    </a:lnTo>
                    <a:lnTo>
                      <a:pt x="9200" y="347"/>
                    </a:lnTo>
                    <a:cubicBezTo>
                      <a:pt x="9200" y="158"/>
                      <a:pt x="9042" y="1"/>
                      <a:pt x="8853" y="1"/>
                    </a:cubicBezTo>
                    <a:cubicBezTo>
                      <a:pt x="8664" y="1"/>
                      <a:pt x="8507" y="158"/>
                      <a:pt x="8507" y="347"/>
                    </a:cubicBezTo>
                    <a:lnTo>
                      <a:pt x="8507" y="1419"/>
                    </a:lnTo>
                    <a:lnTo>
                      <a:pt x="7782" y="1419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9"/>
                    </a:lnTo>
                    <a:lnTo>
                      <a:pt x="6365" y="1419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1" y="158"/>
                      <a:pt x="5671" y="347"/>
                    </a:cubicBezTo>
                    <a:lnTo>
                      <a:pt x="5671" y="1419"/>
                    </a:lnTo>
                    <a:lnTo>
                      <a:pt x="4947" y="1419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9"/>
                    </a:lnTo>
                    <a:lnTo>
                      <a:pt x="3529" y="1419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7" name="Google Shape;1457;p111"/>
              <p:cNvSpPr/>
              <p:nvPr/>
            </p:nvSpPr>
            <p:spPr>
              <a:xfrm>
                <a:off x="-44455600" y="2053725"/>
                <a:ext cx="17350" cy="18125"/>
              </a:xfrm>
              <a:custGeom>
                <a:rect b="b" l="l" r="r" t="t"/>
                <a:pathLst>
                  <a:path extrusionOk="0" h="725" w="694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8" name="Google Shape;1458;p111"/>
              <p:cNvSpPr/>
              <p:nvPr/>
            </p:nvSpPr>
            <p:spPr>
              <a:xfrm>
                <a:off x="-44455600" y="21947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9" name="Google Shape;1459;p111"/>
              <p:cNvSpPr/>
              <p:nvPr/>
            </p:nvSpPr>
            <p:spPr>
              <a:xfrm>
                <a:off x="-44314625" y="21947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4" y="536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" name="Google Shape;1460;p111"/>
              <p:cNvSpPr/>
              <p:nvPr/>
            </p:nvSpPr>
            <p:spPr>
              <a:xfrm>
                <a:off x="-44314625" y="2053725"/>
                <a:ext cx="17350" cy="18125"/>
              </a:xfrm>
              <a:custGeom>
                <a:rect b="b" l="l" r="r" t="t"/>
                <a:pathLst>
                  <a:path extrusionOk="0" h="725" w="694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4" y="536"/>
                      <a:pt x="694" y="347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" name="Google Shape;1461;p111"/>
              <p:cNvSpPr/>
              <p:nvPr/>
            </p:nvSpPr>
            <p:spPr>
              <a:xfrm>
                <a:off x="-44447725" y="2062375"/>
                <a:ext cx="143350" cy="140225"/>
              </a:xfrm>
              <a:custGeom>
                <a:rect b="b" l="l" r="r" t="t"/>
                <a:pathLst>
                  <a:path extrusionOk="0" h="5609" w="5734">
                    <a:moveTo>
                      <a:pt x="3182" y="757"/>
                    </a:moveTo>
                    <a:lnTo>
                      <a:pt x="3182" y="883"/>
                    </a:lnTo>
                    <a:cubicBezTo>
                      <a:pt x="3182" y="1041"/>
                      <a:pt x="3277" y="1167"/>
                      <a:pt x="3434" y="1198"/>
                    </a:cubicBezTo>
                    <a:cubicBezTo>
                      <a:pt x="3623" y="1261"/>
                      <a:pt x="3812" y="1387"/>
                      <a:pt x="3970" y="1513"/>
                    </a:cubicBezTo>
                    <a:cubicBezTo>
                      <a:pt x="4049" y="1553"/>
                      <a:pt x="4142" y="1593"/>
                      <a:pt x="4231" y="1593"/>
                    </a:cubicBezTo>
                    <a:cubicBezTo>
                      <a:pt x="4282" y="1593"/>
                      <a:pt x="4333" y="1579"/>
                      <a:pt x="4379" y="1545"/>
                    </a:cubicBezTo>
                    <a:lnTo>
                      <a:pt x="4505" y="1482"/>
                    </a:lnTo>
                    <a:lnTo>
                      <a:pt x="4852" y="2049"/>
                    </a:lnTo>
                    <a:lnTo>
                      <a:pt x="4726" y="2143"/>
                    </a:lnTo>
                    <a:cubicBezTo>
                      <a:pt x="4600" y="2206"/>
                      <a:pt x="4537" y="2364"/>
                      <a:pt x="4568" y="2490"/>
                    </a:cubicBezTo>
                    <a:cubicBezTo>
                      <a:pt x="4600" y="2710"/>
                      <a:pt x="4600" y="2899"/>
                      <a:pt x="4568" y="3120"/>
                    </a:cubicBezTo>
                    <a:cubicBezTo>
                      <a:pt x="4537" y="3277"/>
                      <a:pt x="4600" y="3403"/>
                      <a:pt x="4726" y="3466"/>
                    </a:cubicBezTo>
                    <a:lnTo>
                      <a:pt x="4852" y="3561"/>
                    </a:lnTo>
                    <a:lnTo>
                      <a:pt x="4505" y="4128"/>
                    </a:lnTo>
                    <a:lnTo>
                      <a:pt x="4379" y="4065"/>
                    </a:lnTo>
                    <a:cubicBezTo>
                      <a:pt x="4323" y="4037"/>
                      <a:pt x="4260" y="4021"/>
                      <a:pt x="4196" y="4021"/>
                    </a:cubicBezTo>
                    <a:cubicBezTo>
                      <a:pt x="4118" y="4021"/>
                      <a:pt x="4039" y="4044"/>
                      <a:pt x="3970" y="4097"/>
                    </a:cubicBezTo>
                    <a:cubicBezTo>
                      <a:pt x="3812" y="4254"/>
                      <a:pt x="3623" y="4349"/>
                      <a:pt x="3434" y="4412"/>
                    </a:cubicBezTo>
                    <a:cubicBezTo>
                      <a:pt x="3277" y="4475"/>
                      <a:pt x="3182" y="4632"/>
                      <a:pt x="3182" y="4727"/>
                    </a:cubicBezTo>
                    <a:lnTo>
                      <a:pt x="3182" y="4853"/>
                    </a:lnTo>
                    <a:lnTo>
                      <a:pt x="2489" y="4853"/>
                    </a:lnTo>
                    <a:lnTo>
                      <a:pt x="2489" y="4727"/>
                    </a:lnTo>
                    <a:cubicBezTo>
                      <a:pt x="2489" y="4569"/>
                      <a:pt x="2394" y="4475"/>
                      <a:pt x="2237" y="4412"/>
                    </a:cubicBezTo>
                    <a:cubicBezTo>
                      <a:pt x="2048" y="4349"/>
                      <a:pt x="1859" y="4223"/>
                      <a:pt x="1701" y="4097"/>
                    </a:cubicBezTo>
                    <a:cubicBezTo>
                      <a:pt x="1622" y="4057"/>
                      <a:pt x="1529" y="4017"/>
                      <a:pt x="1440" y="4017"/>
                    </a:cubicBezTo>
                    <a:cubicBezTo>
                      <a:pt x="1389" y="4017"/>
                      <a:pt x="1338" y="4030"/>
                      <a:pt x="1292" y="4065"/>
                    </a:cubicBezTo>
                    <a:lnTo>
                      <a:pt x="1166" y="4128"/>
                    </a:lnTo>
                    <a:lnTo>
                      <a:pt x="819" y="3561"/>
                    </a:lnTo>
                    <a:lnTo>
                      <a:pt x="945" y="3466"/>
                    </a:lnTo>
                    <a:cubicBezTo>
                      <a:pt x="1071" y="3403"/>
                      <a:pt x="1134" y="3246"/>
                      <a:pt x="1103" y="3120"/>
                    </a:cubicBezTo>
                    <a:cubicBezTo>
                      <a:pt x="1071" y="2899"/>
                      <a:pt x="1071" y="2710"/>
                      <a:pt x="1103" y="2490"/>
                    </a:cubicBezTo>
                    <a:cubicBezTo>
                      <a:pt x="1134" y="2332"/>
                      <a:pt x="1071" y="2206"/>
                      <a:pt x="945" y="2143"/>
                    </a:cubicBezTo>
                    <a:lnTo>
                      <a:pt x="819" y="2049"/>
                    </a:lnTo>
                    <a:lnTo>
                      <a:pt x="1166" y="1482"/>
                    </a:lnTo>
                    <a:lnTo>
                      <a:pt x="1292" y="1545"/>
                    </a:lnTo>
                    <a:cubicBezTo>
                      <a:pt x="1350" y="1589"/>
                      <a:pt x="1416" y="1612"/>
                      <a:pt x="1481" y="1612"/>
                    </a:cubicBezTo>
                    <a:cubicBezTo>
                      <a:pt x="1557" y="1612"/>
                      <a:pt x="1634" y="1581"/>
                      <a:pt x="1701" y="1513"/>
                    </a:cubicBezTo>
                    <a:cubicBezTo>
                      <a:pt x="1859" y="1356"/>
                      <a:pt x="2048" y="1261"/>
                      <a:pt x="2237" y="1198"/>
                    </a:cubicBezTo>
                    <a:cubicBezTo>
                      <a:pt x="2394" y="1167"/>
                      <a:pt x="2489" y="1009"/>
                      <a:pt x="2489" y="883"/>
                    </a:cubicBezTo>
                    <a:lnTo>
                      <a:pt x="2489" y="757"/>
                    </a:lnTo>
                    <a:close/>
                    <a:moveTo>
                      <a:pt x="2174" y="1"/>
                    </a:moveTo>
                    <a:cubicBezTo>
                      <a:pt x="1953" y="1"/>
                      <a:pt x="1796" y="158"/>
                      <a:pt x="1796" y="347"/>
                    </a:cubicBezTo>
                    <a:lnTo>
                      <a:pt x="1796" y="599"/>
                    </a:lnTo>
                    <a:cubicBezTo>
                      <a:pt x="1701" y="631"/>
                      <a:pt x="1575" y="726"/>
                      <a:pt x="1481" y="789"/>
                    </a:cubicBezTo>
                    <a:lnTo>
                      <a:pt x="1292" y="663"/>
                    </a:lnTo>
                    <a:cubicBezTo>
                      <a:pt x="1242" y="643"/>
                      <a:pt x="1186" y="632"/>
                      <a:pt x="1129" y="632"/>
                    </a:cubicBezTo>
                    <a:cubicBezTo>
                      <a:pt x="1007" y="632"/>
                      <a:pt x="884" y="681"/>
                      <a:pt x="819" y="789"/>
                    </a:cubicBezTo>
                    <a:lnTo>
                      <a:pt x="126" y="2017"/>
                    </a:lnTo>
                    <a:cubicBezTo>
                      <a:pt x="32" y="2175"/>
                      <a:pt x="63" y="2395"/>
                      <a:pt x="221" y="2490"/>
                    </a:cubicBezTo>
                    <a:lnTo>
                      <a:pt x="441" y="2616"/>
                    </a:lnTo>
                    <a:lnTo>
                      <a:pt x="441" y="2994"/>
                    </a:lnTo>
                    <a:lnTo>
                      <a:pt x="221" y="3120"/>
                    </a:lnTo>
                    <a:cubicBezTo>
                      <a:pt x="95" y="3183"/>
                      <a:pt x="0" y="3435"/>
                      <a:pt x="126" y="3592"/>
                    </a:cubicBezTo>
                    <a:lnTo>
                      <a:pt x="819" y="4821"/>
                    </a:lnTo>
                    <a:cubicBezTo>
                      <a:pt x="879" y="4921"/>
                      <a:pt x="989" y="4983"/>
                      <a:pt x="1102" y="4983"/>
                    </a:cubicBezTo>
                    <a:cubicBezTo>
                      <a:pt x="1168" y="4983"/>
                      <a:pt x="1234" y="4962"/>
                      <a:pt x="1292" y="4916"/>
                    </a:cubicBezTo>
                    <a:lnTo>
                      <a:pt x="1481" y="4821"/>
                    </a:lnTo>
                    <a:cubicBezTo>
                      <a:pt x="1607" y="4884"/>
                      <a:pt x="1733" y="4979"/>
                      <a:pt x="1796" y="5010"/>
                    </a:cubicBezTo>
                    <a:lnTo>
                      <a:pt x="1796" y="5231"/>
                    </a:lnTo>
                    <a:cubicBezTo>
                      <a:pt x="1796" y="5451"/>
                      <a:pt x="1953" y="5609"/>
                      <a:pt x="2174" y="5609"/>
                    </a:cubicBezTo>
                    <a:lnTo>
                      <a:pt x="3592" y="5609"/>
                    </a:lnTo>
                    <a:cubicBezTo>
                      <a:pt x="3781" y="5609"/>
                      <a:pt x="3938" y="5451"/>
                      <a:pt x="3938" y="5231"/>
                    </a:cubicBezTo>
                    <a:lnTo>
                      <a:pt x="3938" y="5010"/>
                    </a:lnTo>
                    <a:cubicBezTo>
                      <a:pt x="4064" y="4979"/>
                      <a:pt x="4159" y="4884"/>
                      <a:pt x="4253" y="4821"/>
                    </a:cubicBezTo>
                    <a:lnTo>
                      <a:pt x="4442" y="4916"/>
                    </a:lnTo>
                    <a:cubicBezTo>
                      <a:pt x="4501" y="4951"/>
                      <a:pt x="4574" y="4969"/>
                      <a:pt x="4644" y="4969"/>
                    </a:cubicBezTo>
                    <a:cubicBezTo>
                      <a:pt x="4762" y="4969"/>
                      <a:pt x="4875" y="4920"/>
                      <a:pt x="4915" y="4821"/>
                    </a:cubicBezTo>
                    <a:lnTo>
                      <a:pt x="5639" y="3592"/>
                    </a:lnTo>
                    <a:cubicBezTo>
                      <a:pt x="5702" y="3435"/>
                      <a:pt x="5671" y="3246"/>
                      <a:pt x="5513" y="3120"/>
                    </a:cubicBezTo>
                    <a:lnTo>
                      <a:pt x="5324" y="2994"/>
                    </a:lnTo>
                    <a:lnTo>
                      <a:pt x="5324" y="2616"/>
                    </a:lnTo>
                    <a:lnTo>
                      <a:pt x="5513" y="2490"/>
                    </a:lnTo>
                    <a:cubicBezTo>
                      <a:pt x="5671" y="2395"/>
                      <a:pt x="5734" y="2175"/>
                      <a:pt x="5639" y="2017"/>
                    </a:cubicBezTo>
                    <a:lnTo>
                      <a:pt x="4915" y="789"/>
                    </a:lnTo>
                    <a:cubicBezTo>
                      <a:pt x="4872" y="681"/>
                      <a:pt x="4742" y="618"/>
                      <a:pt x="4614" y="618"/>
                    </a:cubicBezTo>
                    <a:cubicBezTo>
                      <a:pt x="4553" y="618"/>
                      <a:pt x="4493" y="632"/>
                      <a:pt x="4442" y="663"/>
                    </a:cubicBezTo>
                    <a:lnTo>
                      <a:pt x="4253" y="789"/>
                    </a:lnTo>
                    <a:cubicBezTo>
                      <a:pt x="4127" y="726"/>
                      <a:pt x="4001" y="631"/>
                      <a:pt x="3938" y="599"/>
                    </a:cubicBezTo>
                    <a:lnTo>
                      <a:pt x="3938" y="347"/>
                    </a:lnTo>
                    <a:cubicBezTo>
                      <a:pt x="3938" y="158"/>
                      <a:pt x="3781" y="1"/>
                      <a:pt x="35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" name="Google Shape;1462;p111"/>
              <p:cNvSpPr/>
              <p:nvPr/>
            </p:nvSpPr>
            <p:spPr>
              <a:xfrm>
                <a:off x="-44403625" y="2107275"/>
                <a:ext cx="53575" cy="52800"/>
              </a:xfrm>
              <a:custGeom>
                <a:rect b="b" l="l" r="r" t="t"/>
                <a:pathLst>
                  <a:path extrusionOk="0" h="2112" w="2143">
                    <a:moveTo>
                      <a:pt x="1072" y="662"/>
                    </a:moveTo>
                    <a:cubicBezTo>
                      <a:pt x="1261" y="662"/>
                      <a:pt x="1418" y="820"/>
                      <a:pt x="1418" y="1009"/>
                    </a:cubicBezTo>
                    <a:cubicBezTo>
                      <a:pt x="1418" y="1198"/>
                      <a:pt x="1261" y="1355"/>
                      <a:pt x="1072" y="1355"/>
                    </a:cubicBezTo>
                    <a:cubicBezTo>
                      <a:pt x="882" y="1355"/>
                      <a:pt x="725" y="1198"/>
                      <a:pt x="725" y="1009"/>
                    </a:cubicBezTo>
                    <a:cubicBezTo>
                      <a:pt x="725" y="820"/>
                      <a:pt x="882" y="662"/>
                      <a:pt x="1072" y="662"/>
                    </a:cubicBezTo>
                    <a:close/>
                    <a:moveTo>
                      <a:pt x="1072" y="1"/>
                    </a:moveTo>
                    <a:cubicBezTo>
                      <a:pt x="473" y="1"/>
                      <a:pt x="0" y="473"/>
                      <a:pt x="0" y="1040"/>
                    </a:cubicBezTo>
                    <a:cubicBezTo>
                      <a:pt x="0" y="1639"/>
                      <a:pt x="473" y="2112"/>
                      <a:pt x="1072" y="2112"/>
                    </a:cubicBezTo>
                    <a:cubicBezTo>
                      <a:pt x="1670" y="2112"/>
                      <a:pt x="2143" y="1639"/>
                      <a:pt x="2143" y="1040"/>
                    </a:cubicBezTo>
                    <a:cubicBezTo>
                      <a:pt x="2143" y="473"/>
                      <a:pt x="1670" y="1"/>
                      <a:pt x="10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63" name="Google Shape;1463;p111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COMPETITORS</a:t>
            </a:r>
            <a:endParaRPr/>
          </a:p>
        </p:txBody>
      </p:sp>
      <p:cxnSp>
        <p:nvCxnSpPr>
          <p:cNvPr id="1464" name="Google Shape;1464;p111"/>
          <p:cNvCxnSpPr/>
          <p:nvPr/>
        </p:nvCxnSpPr>
        <p:spPr>
          <a:xfrm>
            <a:off x="1487050" y="3682480"/>
            <a:ext cx="61698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5" name="Google Shape;1465;p111"/>
          <p:cNvCxnSpPr/>
          <p:nvPr/>
        </p:nvCxnSpPr>
        <p:spPr>
          <a:xfrm>
            <a:off x="6818750" y="3555675"/>
            <a:ext cx="0" cy="117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66" name="Google Shape;1466;p111"/>
          <p:cNvGrpSpPr/>
          <p:nvPr/>
        </p:nvGrpSpPr>
        <p:grpSpPr>
          <a:xfrm>
            <a:off x="4061988" y="1375700"/>
            <a:ext cx="1053967" cy="1218906"/>
            <a:chOff x="4061988" y="1375700"/>
            <a:chExt cx="1053967" cy="1218906"/>
          </a:xfrm>
        </p:grpSpPr>
        <p:sp>
          <p:nvSpPr>
            <p:cNvPr id="1467" name="Google Shape;1467;p111"/>
            <p:cNvSpPr/>
            <p:nvPr/>
          </p:nvSpPr>
          <p:spPr>
            <a:xfrm>
              <a:off x="4061988" y="1375700"/>
              <a:ext cx="527794" cy="351863"/>
            </a:xfrm>
            <a:custGeom>
              <a:rect b="b" l="l" r="r" t="t"/>
              <a:pathLst>
                <a:path extrusionOk="0" h="15916" w="23874">
                  <a:moveTo>
                    <a:pt x="23874" y="0"/>
                  </a:moveTo>
                  <a:lnTo>
                    <a:pt x="1" y="13788"/>
                  </a:lnTo>
                  <a:lnTo>
                    <a:pt x="3644" y="15915"/>
                  </a:lnTo>
                  <a:lnTo>
                    <a:pt x="23874" y="4183"/>
                  </a:lnTo>
                  <a:lnTo>
                    <a:pt x="2387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111"/>
            <p:cNvSpPr/>
            <p:nvPr/>
          </p:nvSpPr>
          <p:spPr>
            <a:xfrm>
              <a:off x="4591056" y="2245639"/>
              <a:ext cx="524898" cy="348967"/>
            </a:xfrm>
            <a:custGeom>
              <a:rect b="b" l="l" r="r" t="t"/>
              <a:pathLst>
                <a:path extrusionOk="0" h="15785" w="23743">
                  <a:moveTo>
                    <a:pt x="20040" y="0"/>
                  </a:moveTo>
                  <a:lnTo>
                    <a:pt x="0" y="11602"/>
                  </a:lnTo>
                  <a:lnTo>
                    <a:pt x="0" y="15785"/>
                  </a:lnTo>
                  <a:lnTo>
                    <a:pt x="23742" y="2070"/>
                  </a:lnTo>
                  <a:lnTo>
                    <a:pt x="2004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111"/>
            <p:cNvSpPr/>
            <p:nvPr/>
          </p:nvSpPr>
          <p:spPr>
            <a:xfrm>
              <a:off x="4061988" y="2243052"/>
              <a:ext cx="529099" cy="351553"/>
            </a:xfrm>
            <a:custGeom>
              <a:rect b="b" l="l" r="r" t="t"/>
              <a:pathLst>
                <a:path extrusionOk="0" h="15902" w="23933">
                  <a:moveTo>
                    <a:pt x="3644" y="1"/>
                  </a:moveTo>
                  <a:lnTo>
                    <a:pt x="1" y="2114"/>
                  </a:lnTo>
                  <a:lnTo>
                    <a:pt x="23932" y="15902"/>
                  </a:lnTo>
                  <a:lnTo>
                    <a:pt x="23932" y="11719"/>
                  </a:lnTo>
                  <a:lnTo>
                    <a:pt x="364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111"/>
            <p:cNvSpPr/>
            <p:nvPr/>
          </p:nvSpPr>
          <p:spPr>
            <a:xfrm>
              <a:off x="4589752" y="1375700"/>
              <a:ext cx="526203" cy="351863"/>
            </a:xfrm>
            <a:custGeom>
              <a:rect b="b" l="l" r="r" t="t"/>
              <a:pathLst>
                <a:path extrusionOk="0" h="15916" w="23802">
                  <a:moveTo>
                    <a:pt x="1" y="0"/>
                  </a:moveTo>
                  <a:lnTo>
                    <a:pt x="1" y="4183"/>
                  </a:lnTo>
                  <a:lnTo>
                    <a:pt x="20158" y="15915"/>
                  </a:lnTo>
                  <a:lnTo>
                    <a:pt x="23801" y="1378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111"/>
            <p:cNvSpPr/>
            <p:nvPr/>
          </p:nvSpPr>
          <p:spPr>
            <a:xfrm>
              <a:off x="4061988" y="1680491"/>
              <a:ext cx="80582" cy="609327"/>
            </a:xfrm>
            <a:custGeom>
              <a:rect b="b" l="l" r="r" t="t"/>
              <a:pathLst>
                <a:path extrusionOk="0" h="27562" w="3645">
                  <a:moveTo>
                    <a:pt x="1" y="1"/>
                  </a:moveTo>
                  <a:lnTo>
                    <a:pt x="1" y="27561"/>
                  </a:lnTo>
                  <a:lnTo>
                    <a:pt x="3644" y="25448"/>
                  </a:lnTo>
                  <a:lnTo>
                    <a:pt x="3644" y="21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111"/>
            <p:cNvSpPr/>
            <p:nvPr/>
          </p:nvSpPr>
          <p:spPr>
            <a:xfrm>
              <a:off x="5034083" y="1680491"/>
              <a:ext cx="81864" cy="610919"/>
            </a:xfrm>
            <a:custGeom>
              <a:rect b="b" l="l" r="r" t="t"/>
              <a:pathLst>
                <a:path extrusionOk="0" h="27634" w="3703">
                  <a:moveTo>
                    <a:pt x="3702" y="1"/>
                  </a:moveTo>
                  <a:lnTo>
                    <a:pt x="59" y="2128"/>
                  </a:lnTo>
                  <a:lnTo>
                    <a:pt x="0" y="25564"/>
                  </a:lnTo>
                  <a:lnTo>
                    <a:pt x="3702" y="27634"/>
                  </a:lnTo>
                  <a:lnTo>
                    <a:pt x="3702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111"/>
            <p:cNvSpPr/>
            <p:nvPr/>
          </p:nvSpPr>
          <p:spPr>
            <a:xfrm>
              <a:off x="4442444" y="1820710"/>
              <a:ext cx="291767" cy="331821"/>
            </a:xfrm>
            <a:custGeom>
              <a:rect b="b" l="l" r="r" t="t"/>
              <a:pathLst>
                <a:path extrusionOk="0" h="12004" w="10555">
                  <a:moveTo>
                    <a:pt x="5262" y="709"/>
                  </a:moveTo>
                  <a:lnTo>
                    <a:pt x="9420" y="2788"/>
                  </a:lnTo>
                  <a:lnTo>
                    <a:pt x="8066" y="3450"/>
                  </a:lnTo>
                  <a:lnTo>
                    <a:pt x="5451" y="2127"/>
                  </a:lnTo>
                  <a:cubicBezTo>
                    <a:pt x="5403" y="2111"/>
                    <a:pt x="5348" y="2103"/>
                    <a:pt x="5293" y="2103"/>
                  </a:cubicBezTo>
                  <a:cubicBezTo>
                    <a:pt x="5238" y="2103"/>
                    <a:pt x="5183" y="2111"/>
                    <a:pt x="5136" y="2127"/>
                  </a:cubicBezTo>
                  <a:lnTo>
                    <a:pt x="2489" y="3450"/>
                  </a:lnTo>
                  <a:lnTo>
                    <a:pt x="1197" y="2788"/>
                  </a:lnTo>
                  <a:lnTo>
                    <a:pt x="5262" y="709"/>
                  </a:lnTo>
                  <a:close/>
                  <a:moveTo>
                    <a:pt x="4915" y="3040"/>
                  </a:moveTo>
                  <a:lnTo>
                    <a:pt x="4915" y="6222"/>
                  </a:lnTo>
                  <a:lnTo>
                    <a:pt x="2804" y="7294"/>
                  </a:lnTo>
                  <a:lnTo>
                    <a:pt x="2804" y="4080"/>
                  </a:lnTo>
                  <a:lnTo>
                    <a:pt x="4915" y="3040"/>
                  </a:lnTo>
                  <a:close/>
                  <a:moveTo>
                    <a:pt x="5640" y="3040"/>
                  </a:moveTo>
                  <a:lnTo>
                    <a:pt x="7750" y="4080"/>
                  </a:lnTo>
                  <a:lnTo>
                    <a:pt x="7750" y="7294"/>
                  </a:lnTo>
                  <a:lnTo>
                    <a:pt x="5640" y="6222"/>
                  </a:lnTo>
                  <a:lnTo>
                    <a:pt x="5640" y="3040"/>
                  </a:lnTo>
                  <a:close/>
                  <a:moveTo>
                    <a:pt x="5262" y="6758"/>
                  </a:moveTo>
                  <a:lnTo>
                    <a:pt x="7278" y="7798"/>
                  </a:lnTo>
                  <a:lnTo>
                    <a:pt x="5262" y="8806"/>
                  </a:lnTo>
                  <a:lnTo>
                    <a:pt x="3277" y="7798"/>
                  </a:lnTo>
                  <a:lnTo>
                    <a:pt x="5262" y="6758"/>
                  </a:lnTo>
                  <a:close/>
                  <a:moveTo>
                    <a:pt x="725" y="3372"/>
                  </a:moveTo>
                  <a:lnTo>
                    <a:pt x="2111" y="4080"/>
                  </a:lnTo>
                  <a:lnTo>
                    <a:pt x="2111" y="7829"/>
                  </a:lnTo>
                  <a:cubicBezTo>
                    <a:pt x="2111" y="7955"/>
                    <a:pt x="2206" y="8081"/>
                    <a:pt x="2332" y="8113"/>
                  </a:cubicBezTo>
                  <a:lnTo>
                    <a:pt x="4915" y="9404"/>
                  </a:lnTo>
                  <a:lnTo>
                    <a:pt x="4915" y="10980"/>
                  </a:lnTo>
                  <a:lnTo>
                    <a:pt x="725" y="8869"/>
                  </a:lnTo>
                  <a:lnTo>
                    <a:pt x="725" y="3372"/>
                  </a:lnTo>
                  <a:close/>
                  <a:moveTo>
                    <a:pt x="9861" y="3387"/>
                  </a:moveTo>
                  <a:lnTo>
                    <a:pt x="9861" y="8932"/>
                  </a:lnTo>
                  <a:lnTo>
                    <a:pt x="5640" y="11011"/>
                  </a:lnTo>
                  <a:lnTo>
                    <a:pt x="5640" y="9436"/>
                  </a:lnTo>
                  <a:lnTo>
                    <a:pt x="8223" y="8144"/>
                  </a:lnTo>
                  <a:cubicBezTo>
                    <a:pt x="8349" y="8113"/>
                    <a:pt x="8412" y="7987"/>
                    <a:pt x="8412" y="7829"/>
                  </a:cubicBezTo>
                  <a:lnTo>
                    <a:pt x="8412" y="4080"/>
                  </a:lnTo>
                  <a:lnTo>
                    <a:pt x="9861" y="3387"/>
                  </a:lnTo>
                  <a:close/>
                  <a:moveTo>
                    <a:pt x="5262" y="0"/>
                  </a:moveTo>
                  <a:cubicBezTo>
                    <a:pt x="5206" y="0"/>
                    <a:pt x="5151" y="16"/>
                    <a:pt x="5104" y="47"/>
                  </a:cubicBezTo>
                  <a:lnTo>
                    <a:pt x="284" y="2473"/>
                  </a:lnTo>
                  <a:cubicBezTo>
                    <a:pt x="63" y="2536"/>
                    <a:pt x="0" y="2662"/>
                    <a:pt x="0" y="2820"/>
                  </a:cubicBezTo>
                  <a:lnTo>
                    <a:pt x="0" y="9152"/>
                  </a:lnTo>
                  <a:cubicBezTo>
                    <a:pt x="0" y="9278"/>
                    <a:pt x="63" y="9404"/>
                    <a:pt x="189" y="9499"/>
                  </a:cubicBezTo>
                  <a:lnTo>
                    <a:pt x="5104" y="11956"/>
                  </a:lnTo>
                  <a:cubicBezTo>
                    <a:pt x="5151" y="11988"/>
                    <a:pt x="5206" y="12003"/>
                    <a:pt x="5262" y="12003"/>
                  </a:cubicBezTo>
                  <a:cubicBezTo>
                    <a:pt x="5317" y="12003"/>
                    <a:pt x="5372" y="11988"/>
                    <a:pt x="5419" y="11956"/>
                  </a:cubicBezTo>
                  <a:lnTo>
                    <a:pt x="10365" y="9499"/>
                  </a:lnTo>
                  <a:cubicBezTo>
                    <a:pt x="10460" y="9404"/>
                    <a:pt x="10554" y="9278"/>
                    <a:pt x="10554" y="9152"/>
                  </a:cubicBezTo>
                  <a:lnTo>
                    <a:pt x="10554" y="2788"/>
                  </a:lnTo>
                  <a:cubicBezTo>
                    <a:pt x="10554" y="2662"/>
                    <a:pt x="10460" y="2568"/>
                    <a:pt x="10365" y="2505"/>
                  </a:cubicBezTo>
                  <a:lnTo>
                    <a:pt x="5419" y="47"/>
                  </a:lnTo>
                  <a:cubicBezTo>
                    <a:pt x="5372" y="16"/>
                    <a:pt x="5317" y="0"/>
                    <a:pt x="5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4" name="Google Shape;1474;p111"/>
          <p:cNvGrpSpPr/>
          <p:nvPr/>
        </p:nvGrpSpPr>
        <p:grpSpPr>
          <a:xfrm>
            <a:off x="1830588" y="1925350"/>
            <a:ext cx="1053967" cy="1218906"/>
            <a:chOff x="1830588" y="1925350"/>
            <a:chExt cx="1053967" cy="1218906"/>
          </a:xfrm>
        </p:grpSpPr>
        <p:sp>
          <p:nvSpPr>
            <p:cNvPr id="1475" name="Google Shape;1475;p111"/>
            <p:cNvSpPr/>
            <p:nvPr/>
          </p:nvSpPr>
          <p:spPr>
            <a:xfrm>
              <a:off x="1830588" y="2230141"/>
              <a:ext cx="80582" cy="609327"/>
            </a:xfrm>
            <a:custGeom>
              <a:rect b="b" l="l" r="r" t="t"/>
              <a:pathLst>
                <a:path extrusionOk="0" h="27562" w="3645">
                  <a:moveTo>
                    <a:pt x="1" y="1"/>
                  </a:moveTo>
                  <a:lnTo>
                    <a:pt x="1" y="27561"/>
                  </a:lnTo>
                  <a:lnTo>
                    <a:pt x="3644" y="25448"/>
                  </a:lnTo>
                  <a:lnTo>
                    <a:pt x="3644" y="212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111"/>
            <p:cNvSpPr/>
            <p:nvPr/>
          </p:nvSpPr>
          <p:spPr>
            <a:xfrm>
              <a:off x="1830588" y="1925350"/>
              <a:ext cx="527794" cy="351863"/>
            </a:xfrm>
            <a:custGeom>
              <a:rect b="b" l="l" r="r" t="t"/>
              <a:pathLst>
                <a:path extrusionOk="0" h="15916" w="23874">
                  <a:moveTo>
                    <a:pt x="23874" y="0"/>
                  </a:moveTo>
                  <a:lnTo>
                    <a:pt x="1" y="13788"/>
                  </a:lnTo>
                  <a:lnTo>
                    <a:pt x="3644" y="15915"/>
                  </a:lnTo>
                  <a:lnTo>
                    <a:pt x="23874" y="4183"/>
                  </a:lnTo>
                  <a:lnTo>
                    <a:pt x="2387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111"/>
            <p:cNvSpPr/>
            <p:nvPr/>
          </p:nvSpPr>
          <p:spPr>
            <a:xfrm>
              <a:off x="2359656" y="2795289"/>
              <a:ext cx="524898" cy="348967"/>
            </a:xfrm>
            <a:custGeom>
              <a:rect b="b" l="l" r="r" t="t"/>
              <a:pathLst>
                <a:path extrusionOk="0" h="15785" w="23743">
                  <a:moveTo>
                    <a:pt x="20040" y="0"/>
                  </a:moveTo>
                  <a:lnTo>
                    <a:pt x="0" y="11602"/>
                  </a:lnTo>
                  <a:lnTo>
                    <a:pt x="0" y="15785"/>
                  </a:lnTo>
                  <a:lnTo>
                    <a:pt x="23742" y="2070"/>
                  </a:lnTo>
                  <a:lnTo>
                    <a:pt x="2004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111"/>
            <p:cNvSpPr/>
            <p:nvPr/>
          </p:nvSpPr>
          <p:spPr>
            <a:xfrm>
              <a:off x="1830588" y="2792702"/>
              <a:ext cx="529099" cy="351553"/>
            </a:xfrm>
            <a:custGeom>
              <a:rect b="b" l="l" r="r" t="t"/>
              <a:pathLst>
                <a:path extrusionOk="0" h="15902" w="23933">
                  <a:moveTo>
                    <a:pt x="3644" y="1"/>
                  </a:moveTo>
                  <a:lnTo>
                    <a:pt x="1" y="2114"/>
                  </a:lnTo>
                  <a:lnTo>
                    <a:pt x="23932" y="15902"/>
                  </a:lnTo>
                  <a:lnTo>
                    <a:pt x="23932" y="11719"/>
                  </a:lnTo>
                  <a:lnTo>
                    <a:pt x="364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111"/>
            <p:cNvSpPr/>
            <p:nvPr/>
          </p:nvSpPr>
          <p:spPr>
            <a:xfrm>
              <a:off x="2358352" y="1925350"/>
              <a:ext cx="526203" cy="351863"/>
            </a:xfrm>
            <a:custGeom>
              <a:rect b="b" l="l" r="r" t="t"/>
              <a:pathLst>
                <a:path extrusionOk="0" h="15916" w="23802">
                  <a:moveTo>
                    <a:pt x="1" y="0"/>
                  </a:moveTo>
                  <a:lnTo>
                    <a:pt x="1" y="4183"/>
                  </a:lnTo>
                  <a:lnTo>
                    <a:pt x="20158" y="15915"/>
                  </a:lnTo>
                  <a:lnTo>
                    <a:pt x="23801" y="1378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111"/>
            <p:cNvSpPr/>
            <p:nvPr/>
          </p:nvSpPr>
          <p:spPr>
            <a:xfrm>
              <a:off x="2802683" y="2230141"/>
              <a:ext cx="81864" cy="610919"/>
            </a:xfrm>
            <a:custGeom>
              <a:rect b="b" l="l" r="r" t="t"/>
              <a:pathLst>
                <a:path extrusionOk="0" h="27634" w="3703">
                  <a:moveTo>
                    <a:pt x="3702" y="1"/>
                  </a:moveTo>
                  <a:lnTo>
                    <a:pt x="59" y="2128"/>
                  </a:lnTo>
                  <a:lnTo>
                    <a:pt x="0" y="25564"/>
                  </a:lnTo>
                  <a:lnTo>
                    <a:pt x="3702" y="27634"/>
                  </a:lnTo>
                  <a:lnTo>
                    <a:pt x="3702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111"/>
            <p:cNvSpPr/>
            <p:nvPr/>
          </p:nvSpPr>
          <p:spPr>
            <a:xfrm>
              <a:off x="2190147" y="2379064"/>
              <a:ext cx="333562" cy="311807"/>
            </a:xfrm>
            <a:custGeom>
              <a:rect b="b" l="l" r="r" t="t"/>
              <a:pathLst>
                <a:path extrusionOk="0" h="11280" w="12067">
                  <a:moveTo>
                    <a:pt x="5986" y="757"/>
                  </a:moveTo>
                  <a:cubicBezTo>
                    <a:pt x="7656" y="757"/>
                    <a:pt x="9011" y="2049"/>
                    <a:pt x="9137" y="3718"/>
                  </a:cubicBezTo>
                  <a:cubicBezTo>
                    <a:pt x="8822" y="3624"/>
                    <a:pt x="8475" y="3561"/>
                    <a:pt x="8066" y="3561"/>
                  </a:cubicBezTo>
                  <a:cubicBezTo>
                    <a:pt x="7278" y="3561"/>
                    <a:pt x="6585" y="3781"/>
                    <a:pt x="5955" y="4191"/>
                  </a:cubicBezTo>
                  <a:cubicBezTo>
                    <a:pt x="5356" y="3781"/>
                    <a:pt x="4632" y="3561"/>
                    <a:pt x="3844" y="3561"/>
                  </a:cubicBezTo>
                  <a:cubicBezTo>
                    <a:pt x="3466" y="3561"/>
                    <a:pt x="3119" y="3592"/>
                    <a:pt x="2773" y="3718"/>
                  </a:cubicBezTo>
                  <a:cubicBezTo>
                    <a:pt x="2930" y="2049"/>
                    <a:pt x="4285" y="757"/>
                    <a:pt x="5986" y="757"/>
                  </a:cubicBezTo>
                  <a:close/>
                  <a:moveTo>
                    <a:pt x="3875" y="4254"/>
                  </a:moveTo>
                  <a:cubicBezTo>
                    <a:pt x="4411" y="4254"/>
                    <a:pt x="4915" y="4411"/>
                    <a:pt x="5388" y="4663"/>
                  </a:cubicBezTo>
                  <a:cubicBezTo>
                    <a:pt x="4852" y="5168"/>
                    <a:pt x="4505" y="5829"/>
                    <a:pt x="4285" y="6585"/>
                  </a:cubicBezTo>
                  <a:cubicBezTo>
                    <a:pt x="3560" y="6113"/>
                    <a:pt x="2993" y="5325"/>
                    <a:pt x="2836" y="4411"/>
                  </a:cubicBezTo>
                  <a:cubicBezTo>
                    <a:pt x="3151" y="4317"/>
                    <a:pt x="3497" y="4254"/>
                    <a:pt x="3875" y="4254"/>
                  </a:cubicBezTo>
                  <a:close/>
                  <a:moveTo>
                    <a:pt x="8129" y="4254"/>
                  </a:moveTo>
                  <a:cubicBezTo>
                    <a:pt x="8475" y="4254"/>
                    <a:pt x="8822" y="4317"/>
                    <a:pt x="9137" y="4411"/>
                  </a:cubicBezTo>
                  <a:cubicBezTo>
                    <a:pt x="8979" y="5325"/>
                    <a:pt x="8444" y="6113"/>
                    <a:pt x="7687" y="6585"/>
                  </a:cubicBezTo>
                  <a:cubicBezTo>
                    <a:pt x="7498" y="5829"/>
                    <a:pt x="7089" y="5168"/>
                    <a:pt x="6585" y="4663"/>
                  </a:cubicBezTo>
                  <a:cubicBezTo>
                    <a:pt x="7026" y="4411"/>
                    <a:pt x="7561" y="4254"/>
                    <a:pt x="8129" y="4254"/>
                  </a:cubicBezTo>
                  <a:close/>
                  <a:moveTo>
                    <a:pt x="5986" y="5042"/>
                  </a:moveTo>
                  <a:cubicBezTo>
                    <a:pt x="6490" y="5514"/>
                    <a:pt x="6900" y="6144"/>
                    <a:pt x="7026" y="6900"/>
                  </a:cubicBezTo>
                  <a:cubicBezTo>
                    <a:pt x="6648" y="7026"/>
                    <a:pt x="6364" y="7058"/>
                    <a:pt x="5986" y="7058"/>
                  </a:cubicBezTo>
                  <a:cubicBezTo>
                    <a:pt x="5640" y="7058"/>
                    <a:pt x="5293" y="7026"/>
                    <a:pt x="4978" y="6900"/>
                  </a:cubicBezTo>
                  <a:cubicBezTo>
                    <a:pt x="5073" y="6176"/>
                    <a:pt x="5451" y="5514"/>
                    <a:pt x="5986" y="5042"/>
                  </a:cubicBezTo>
                  <a:close/>
                  <a:moveTo>
                    <a:pt x="4915" y="7625"/>
                  </a:moveTo>
                  <a:lnTo>
                    <a:pt x="4915" y="7625"/>
                  </a:lnTo>
                  <a:cubicBezTo>
                    <a:pt x="5230" y="7688"/>
                    <a:pt x="5608" y="7782"/>
                    <a:pt x="5986" y="7782"/>
                  </a:cubicBezTo>
                  <a:cubicBezTo>
                    <a:pt x="6333" y="7782"/>
                    <a:pt x="6711" y="7719"/>
                    <a:pt x="7057" y="7625"/>
                  </a:cubicBezTo>
                  <a:lnTo>
                    <a:pt x="7057" y="7625"/>
                  </a:lnTo>
                  <a:cubicBezTo>
                    <a:pt x="6963" y="8476"/>
                    <a:pt x="6585" y="9232"/>
                    <a:pt x="5986" y="9767"/>
                  </a:cubicBezTo>
                  <a:cubicBezTo>
                    <a:pt x="5388" y="9232"/>
                    <a:pt x="5010" y="8476"/>
                    <a:pt x="4915" y="7625"/>
                  </a:cubicBezTo>
                  <a:close/>
                  <a:moveTo>
                    <a:pt x="2206" y="4726"/>
                  </a:moveTo>
                  <a:cubicBezTo>
                    <a:pt x="2458" y="5892"/>
                    <a:pt x="3245" y="6837"/>
                    <a:pt x="4222" y="7373"/>
                  </a:cubicBezTo>
                  <a:lnTo>
                    <a:pt x="4222" y="7467"/>
                  </a:lnTo>
                  <a:cubicBezTo>
                    <a:pt x="4222" y="8570"/>
                    <a:pt x="4663" y="9515"/>
                    <a:pt x="5388" y="10208"/>
                  </a:cubicBezTo>
                  <a:cubicBezTo>
                    <a:pt x="4915" y="10460"/>
                    <a:pt x="4411" y="10555"/>
                    <a:pt x="3875" y="10555"/>
                  </a:cubicBezTo>
                  <a:cubicBezTo>
                    <a:pt x="2080" y="10555"/>
                    <a:pt x="662" y="9137"/>
                    <a:pt x="662" y="7404"/>
                  </a:cubicBezTo>
                  <a:cubicBezTo>
                    <a:pt x="662" y="6270"/>
                    <a:pt x="1260" y="5294"/>
                    <a:pt x="2206" y="4726"/>
                  </a:cubicBezTo>
                  <a:close/>
                  <a:moveTo>
                    <a:pt x="9735" y="4695"/>
                  </a:moveTo>
                  <a:cubicBezTo>
                    <a:pt x="10649" y="5262"/>
                    <a:pt x="11279" y="6239"/>
                    <a:pt x="11279" y="7373"/>
                  </a:cubicBezTo>
                  <a:cubicBezTo>
                    <a:pt x="11279" y="9137"/>
                    <a:pt x="9861" y="10555"/>
                    <a:pt x="8066" y="10555"/>
                  </a:cubicBezTo>
                  <a:cubicBezTo>
                    <a:pt x="7530" y="10555"/>
                    <a:pt x="7026" y="10397"/>
                    <a:pt x="6553" y="10177"/>
                  </a:cubicBezTo>
                  <a:cubicBezTo>
                    <a:pt x="7246" y="9452"/>
                    <a:pt x="7719" y="8476"/>
                    <a:pt x="7719" y="7404"/>
                  </a:cubicBezTo>
                  <a:lnTo>
                    <a:pt x="7719" y="7341"/>
                  </a:lnTo>
                  <a:cubicBezTo>
                    <a:pt x="8759" y="6837"/>
                    <a:pt x="9515" y="5892"/>
                    <a:pt x="9735" y="4695"/>
                  </a:cubicBezTo>
                  <a:close/>
                  <a:moveTo>
                    <a:pt x="5986" y="1"/>
                  </a:moveTo>
                  <a:cubicBezTo>
                    <a:pt x="3875" y="1"/>
                    <a:pt x="2143" y="1734"/>
                    <a:pt x="2143" y="3876"/>
                  </a:cubicBezTo>
                  <a:lnTo>
                    <a:pt x="2143" y="3939"/>
                  </a:lnTo>
                  <a:cubicBezTo>
                    <a:pt x="882" y="4569"/>
                    <a:pt x="0" y="5892"/>
                    <a:pt x="0" y="7404"/>
                  </a:cubicBezTo>
                  <a:cubicBezTo>
                    <a:pt x="0" y="9547"/>
                    <a:pt x="1733" y="11279"/>
                    <a:pt x="3907" y="11279"/>
                  </a:cubicBezTo>
                  <a:cubicBezTo>
                    <a:pt x="4695" y="11279"/>
                    <a:pt x="5388" y="11027"/>
                    <a:pt x="6018" y="10649"/>
                  </a:cubicBezTo>
                  <a:cubicBezTo>
                    <a:pt x="6616" y="11027"/>
                    <a:pt x="7372" y="11279"/>
                    <a:pt x="8160" y="11279"/>
                  </a:cubicBezTo>
                  <a:cubicBezTo>
                    <a:pt x="10271" y="11279"/>
                    <a:pt x="12067" y="9547"/>
                    <a:pt x="12067" y="7404"/>
                  </a:cubicBezTo>
                  <a:cubicBezTo>
                    <a:pt x="11972" y="5924"/>
                    <a:pt x="11122" y="4632"/>
                    <a:pt x="9861" y="3939"/>
                  </a:cubicBezTo>
                  <a:lnTo>
                    <a:pt x="9861" y="3876"/>
                  </a:lnTo>
                  <a:cubicBezTo>
                    <a:pt x="9861" y="1734"/>
                    <a:pt x="8129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2" name="Google Shape;1482;p111"/>
          <p:cNvSpPr txBox="1"/>
          <p:nvPr>
            <p:ph idx="1" type="subTitle"/>
          </p:nvPr>
        </p:nvSpPr>
        <p:spPr>
          <a:xfrm>
            <a:off x="1758182" y="4055692"/>
            <a:ext cx="1217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1483" name="Google Shape;1483;p111"/>
          <p:cNvSpPr txBox="1"/>
          <p:nvPr>
            <p:ph idx="2" type="subTitle"/>
          </p:nvPr>
        </p:nvSpPr>
        <p:spPr>
          <a:xfrm>
            <a:off x="3939062" y="4070880"/>
            <a:ext cx="12624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/>
              <a:t>Mars is a very cold place</a:t>
            </a:r>
            <a:endParaRPr/>
          </a:p>
        </p:txBody>
      </p:sp>
      <p:sp>
        <p:nvSpPr>
          <p:cNvPr id="1484" name="Google Shape;1484;p111"/>
          <p:cNvSpPr txBox="1"/>
          <p:nvPr>
            <p:ph idx="3" type="subTitle"/>
          </p:nvPr>
        </p:nvSpPr>
        <p:spPr>
          <a:xfrm>
            <a:off x="6187500" y="4069687"/>
            <a:ext cx="12624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/>
              <a:t>Mercury is the smallest planet </a:t>
            </a:r>
            <a:endParaRPr/>
          </a:p>
        </p:txBody>
      </p:sp>
      <p:sp>
        <p:nvSpPr>
          <p:cNvPr id="1485" name="Google Shape;1485;p111"/>
          <p:cNvSpPr txBox="1"/>
          <p:nvPr>
            <p:ph idx="4" type="subTitle"/>
          </p:nvPr>
        </p:nvSpPr>
        <p:spPr>
          <a:xfrm>
            <a:off x="1743882" y="3729155"/>
            <a:ext cx="1217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486" name="Google Shape;1486;p111"/>
          <p:cNvSpPr txBox="1"/>
          <p:nvPr>
            <p:ph idx="5" type="subTitle"/>
          </p:nvPr>
        </p:nvSpPr>
        <p:spPr>
          <a:xfrm>
            <a:off x="3939062" y="3733800"/>
            <a:ext cx="1262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487" name="Google Shape;1487;p111"/>
          <p:cNvSpPr txBox="1"/>
          <p:nvPr>
            <p:ph idx="6" type="subTitle"/>
          </p:nvPr>
        </p:nvSpPr>
        <p:spPr>
          <a:xfrm>
            <a:off x="6187600" y="3733632"/>
            <a:ext cx="1262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112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COMPETITORS</a:t>
            </a:r>
            <a:endParaRPr/>
          </a:p>
        </p:txBody>
      </p:sp>
      <p:sp>
        <p:nvSpPr>
          <p:cNvPr id="1493" name="Google Shape;1493;p112"/>
          <p:cNvSpPr txBox="1"/>
          <p:nvPr/>
        </p:nvSpPr>
        <p:spPr>
          <a:xfrm flipH="1">
            <a:off x="1195686" y="1390194"/>
            <a:ext cx="5772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1</a:t>
            </a:r>
            <a:endParaRPr b="0" i="0" sz="25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94" name="Google Shape;1494;p112"/>
          <p:cNvSpPr txBox="1"/>
          <p:nvPr/>
        </p:nvSpPr>
        <p:spPr>
          <a:xfrm flipH="1">
            <a:off x="4290988" y="1390207"/>
            <a:ext cx="5772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2</a:t>
            </a:r>
            <a:endParaRPr b="0" i="0" sz="25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95" name="Google Shape;1495;p112"/>
          <p:cNvSpPr txBox="1"/>
          <p:nvPr/>
        </p:nvSpPr>
        <p:spPr>
          <a:xfrm flipH="1">
            <a:off x="7329300" y="1390207"/>
            <a:ext cx="5772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3</a:t>
            </a:r>
            <a:endParaRPr b="0" i="0" sz="25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1496" name="Google Shape;1496;p112"/>
          <p:cNvGrpSpPr/>
          <p:nvPr/>
        </p:nvGrpSpPr>
        <p:grpSpPr>
          <a:xfrm>
            <a:off x="1327940" y="2096734"/>
            <a:ext cx="340168" cy="340186"/>
            <a:chOff x="1487200" y="2021475"/>
            <a:chExt cx="483125" cy="483150"/>
          </a:xfrm>
        </p:grpSpPr>
        <p:sp>
          <p:nvSpPr>
            <p:cNvPr id="1497" name="Google Shape;1497;p112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112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112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112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1" name="Google Shape;1501;p112"/>
          <p:cNvSpPr/>
          <p:nvPr/>
        </p:nvSpPr>
        <p:spPr>
          <a:xfrm>
            <a:off x="4434663" y="2090428"/>
            <a:ext cx="300263" cy="340186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2" name="Google Shape;1502;p112"/>
          <p:cNvGrpSpPr/>
          <p:nvPr/>
        </p:nvGrpSpPr>
        <p:grpSpPr>
          <a:xfrm>
            <a:off x="7456416" y="2090439"/>
            <a:ext cx="312955" cy="340168"/>
            <a:chOff x="2100300" y="3804850"/>
            <a:chExt cx="444475" cy="483125"/>
          </a:xfrm>
        </p:grpSpPr>
        <p:sp>
          <p:nvSpPr>
            <p:cNvPr id="1503" name="Google Shape;1503;p112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112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5" name="Google Shape;1505;p112"/>
          <p:cNvSpPr txBox="1"/>
          <p:nvPr>
            <p:ph idx="2" type="subTitle"/>
          </p:nvPr>
        </p:nvSpPr>
        <p:spPr>
          <a:xfrm>
            <a:off x="3833745" y="2843907"/>
            <a:ext cx="14319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/>
              <a:t>Despite being red, Mars is cold </a:t>
            </a:r>
            <a:endParaRPr/>
          </a:p>
        </p:txBody>
      </p:sp>
      <p:sp>
        <p:nvSpPr>
          <p:cNvPr id="1506" name="Google Shape;1506;p112"/>
          <p:cNvSpPr txBox="1"/>
          <p:nvPr>
            <p:ph idx="3" type="subTitle"/>
          </p:nvPr>
        </p:nvSpPr>
        <p:spPr>
          <a:xfrm>
            <a:off x="6910975" y="2835788"/>
            <a:ext cx="14319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1507" name="Google Shape;1507;p112"/>
          <p:cNvSpPr txBox="1"/>
          <p:nvPr>
            <p:ph idx="4" type="subTitle"/>
          </p:nvPr>
        </p:nvSpPr>
        <p:spPr>
          <a:xfrm>
            <a:off x="768200" y="2472707"/>
            <a:ext cx="14319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508" name="Google Shape;1508;p112"/>
          <p:cNvSpPr txBox="1"/>
          <p:nvPr>
            <p:ph idx="5" type="subTitle"/>
          </p:nvPr>
        </p:nvSpPr>
        <p:spPr>
          <a:xfrm>
            <a:off x="3833875" y="2472725"/>
            <a:ext cx="1431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509" name="Google Shape;1509;p112"/>
          <p:cNvSpPr txBox="1"/>
          <p:nvPr>
            <p:ph idx="6" type="subTitle"/>
          </p:nvPr>
        </p:nvSpPr>
        <p:spPr>
          <a:xfrm>
            <a:off x="6911111" y="2476132"/>
            <a:ext cx="1431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510" name="Google Shape;1510;p112"/>
          <p:cNvSpPr txBox="1"/>
          <p:nvPr>
            <p:ph idx="1" type="subTitle"/>
          </p:nvPr>
        </p:nvSpPr>
        <p:spPr>
          <a:xfrm>
            <a:off x="768200" y="2833363"/>
            <a:ext cx="14319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/>
              <a:t>Neptune is the farthest planet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113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BUSINESS MODEL</a:t>
            </a:r>
            <a:endParaRPr/>
          </a:p>
        </p:txBody>
      </p:sp>
      <p:grpSp>
        <p:nvGrpSpPr>
          <p:cNvPr id="1516" name="Google Shape;1516;p113"/>
          <p:cNvGrpSpPr/>
          <p:nvPr/>
        </p:nvGrpSpPr>
        <p:grpSpPr>
          <a:xfrm>
            <a:off x="2457787" y="2556355"/>
            <a:ext cx="4228423" cy="979620"/>
            <a:chOff x="2457787" y="2317237"/>
            <a:chExt cx="4228423" cy="979620"/>
          </a:xfrm>
        </p:grpSpPr>
        <p:sp>
          <p:nvSpPr>
            <p:cNvPr id="1517" name="Google Shape;1517;p113"/>
            <p:cNvSpPr/>
            <p:nvPr/>
          </p:nvSpPr>
          <p:spPr>
            <a:xfrm>
              <a:off x="2457787" y="2317237"/>
              <a:ext cx="2069813" cy="979620"/>
            </a:xfrm>
            <a:custGeom>
              <a:rect b="b" l="l" r="r" t="t"/>
              <a:pathLst>
                <a:path extrusionOk="0" h="16266" w="34368">
                  <a:moveTo>
                    <a:pt x="4679" y="0"/>
                  </a:moveTo>
                  <a:lnTo>
                    <a:pt x="0" y="8133"/>
                  </a:lnTo>
                  <a:lnTo>
                    <a:pt x="4679" y="16265"/>
                  </a:lnTo>
                  <a:lnTo>
                    <a:pt x="14094" y="16265"/>
                  </a:lnTo>
                  <a:lnTo>
                    <a:pt x="17913" y="9590"/>
                  </a:lnTo>
                  <a:lnTo>
                    <a:pt x="22591" y="1458"/>
                  </a:lnTo>
                  <a:lnTo>
                    <a:pt x="30301" y="1458"/>
                  </a:lnTo>
                  <a:lnTo>
                    <a:pt x="33522" y="7098"/>
                  </a:lnTo>
                  <a:lnTo>
                    <a:pt x="34367" y="5640"/>
                  </a:lnTo>
                  <a:lnTo>
                    <a:pt x="33522" y="4183"/>
                  </a:lnTo>
                  <a:lnTo>
                    <a:pt x="31146" y="0"/>
                  </a:lnTo>
                  <a:lnTo>
                    <a:pt x="21746" y="0"/>
                  </a:lnTo>
                  <a:lnTo>
                    <a:pt x="17067" y="8133"/>
                  </a:lnTo>
                  <a:lnTo>
                    <a:pt x="13234" y="14808"/>
                  </a:lnTo>
                  <a:lnTo>
                    <a:pt x="5524" y="14808"/>
                  </a:lnTo>
                  <a:lnTo>
                    <a:pt x="1706" y="8133"/>
                  </a:lnTo>
                  <a:lnTo>
                    <a:pt x="5524" y="1458"/>
                  </a:lnTo>
                  <a:lnTo>
                    <a:pt x="13234" y="1458"/>
                  </a:lnTo>
                  <a:lnTo>
                    <a:pt x="16455" y="7098"/>
                  </a:lnTo>
                  <a:lnTo>
                    <a:pt x="17301" y="5640"/>
                  </a:lnTo>
                  <a:lnTo>
                    <a:pt x="16455" y="4183"/>
                  </a:lnTo>
                  <a:lnTo>
                    <a:pt x="14094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113"/>
            <p:cNvSpPr/>
            <p:nvPr/>
          </p:nvSpPr>
          <p:spPr>
            <a:xfrm>
              <a:off x="4615554" y="2317237"/>
              <a:ext cx="2070656" cy="979620"/>
            </a:xfrm>
            <a:custGeom>
              <a:rect b="b" l="l" r="r" t="t"/>
              <a:pathLst>
                <a:path extrusionOk="0" h="16266" w="34382">
                  <a:moveTo>
                    <a:pt x="20288" y="0"/>
                  </a:moveTo>
                  <a:lnTo>
                    <a:pt x="16470" y="6675"/>
                  </a:lnTo>
                  <a:lnTo>
                    <a:pt x="11791" y="14808"/>
                  </a:lnTo>
                  <a:lnTo>
                    <a:pt x="4081" y="14808"/>
                  </a:lnTo>
                  <a:lnTo>
                    <a:pt x="860" y="9167"/>
                  </a:lnTo>
                  <a:lnTo>
                    <a:pt x="0" y="10625"/>
                  </a:lnTo>
                  <a:lnTo>
                    <a:pt x="860" y="12082"/>
                  </a:lnTo>
                  <a:lnTo>
                    <a:pt x="3221" y="16265"/>
                  </a:lnTo>
                  <a:lnTo>
                    <a:pt x="12637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858" y="1458"/>
                  </a:lnTo>
                  <a:lnTo>
                    <a:pt x="32677" y="8133"/>
                  </a:lnTo>
                  <a:lnTo>
                    <a:pt x="28858" y="14808"/>
                  </a:lnTo>
                  <a:lnTo>
                    <a:pt x="21134" y="14808"/>
                  </a:lnTo>
                  <a:lnTo>
                    <a:pt x="17927" y="9167"/>
                  </a:lnTo>
                  <a:lnTo>
                    <a:pt x="17067" y="10625"/>
                  </a:lnTo>
                  <a:lnTo>
                    <a:pt x="17927" y="12082"/>
                  </a:lnTo>
                  <a:lnTo>
                    <a:pt x="20288" y="16265"/>
                  </a:lnTo>
                  <a:lnTo>
                    <a:pt x="29703" y="16265"/>
                  </a:lnTo>
                  <a:lnTo>
                    <a:pt x="34382" y="8133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113"/>
            <p:cNvSpPr/>
            <p:nvPr/>
          </p:nvSpPr>
          <p:spPr>
            <a:xfrm>
              <a:off x="3580437" y="2317237"/>
              <a:ext cx="1978512" cy="979620"/>
            </a:xfrm>
            <a:custGeom>
              <a:rect b="b" l="l" r="r" t="t"/>
              <a:pathLst>
                <a:path extrusionOk="0" h="16266" w="32852">
                  <a:moveTo>
                    <a:pt x="20347" y="0"/>
                  </a:moveTo>
                  <a:lnTo>
                    <a:pt x="16455" y="6675"/>
                  </a:lnTo>
                  <a:lnTo>
                    <a:pt x="11850" y="14808"/>
                  </a:lnTo>
                  <a:lnTo>
                    <a:pt x="4125" y="14808"/>
                  </a:lnTo>
                  <a:lnTo>
                    <a:pt x="846" y="9167"/>
                  </a:lnTo>
                  <a:lnTo>
                    <a:pt x="0" y="10625"/>
                  </a:lnTo>
                  <a:lnTo>
                    <a:pt x="846" y="12082"/>
                  </a:lnTo>
                  <a:lnTo>
                    <a:pt x="3280" y="16265"/>
                  </a:lnTo>
                  <a:lnTo>
                    <a:pt x="12695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902" y="1458"/>
                  </a:lnTo>
                  <a:lnTo>
                    <a:pt x="32065" y="6981"/>
                  </a:lnTo>
                  <a:lnTo>
                    <a:pt x="32852" y="5524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520" name="Google Shape;1520;p113"/>
          <p:cNvCxnSpPr/>
          <p:nvPr/>
        </p:nvCxnSpPr>
        <p:spPr>
          <a:xfrm rot="10800000">
            <a:off x="6125025" y="2327218"/>
            <a:ext cx="0" cy="234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1521" name="Google Shape;1521;p113"/>
          <p:cNvCxnSpPr/>
          <p:nvPr/>
        </p:nvCxnSpPr>
        <p:spPr>
          <a:xfrm rot="10800000">
            <a:off x="4059300" y="2327368"/>
            <a:ext cx="0" cy="229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grpSp>
        <p:nvGrpSpPr>
          <p:cNvPr id="1522" name="Google Shape;1522;p113"/>
          <p:cNvGrpSpPr/>
          <p:nvPr/>
        </p:nvGrpSpPr>
        <p:grpSpPr>
          <a:xfrm>
            <a:off x="2814091" y="2845216"/>
            <a:ext cx="3511204" cy="401926"/>
            <a:chOff x="2814091" y="2606098"/>
            <a:chExt cx="3511204" cy="401926"/>
          </a:xfrm>
        </p:grpSpPr>
        <p:grpSp>
          <p:nvGrpSpPr>
            <p:cNvPr id="1523" name="Google Shape;1523;p113"/>
            <p:cNvGrpSpPr/>
            <p:nvPr/>
          </p:nvGrpSpPr>
          <p:grpSpPr>
            <a:xfrm>
              <a:off x="2814091" y="2606098"/>
              <a:ext cx="400860" cy="401926"/>
              <a:chOff x="-1700225" y="2768875"/>
              <a:chExt cx="291450" cy="292225"/>
            </a:xfrm>
          </p:grpSpPr>
          <p:sp>
            <p:nvSpPr>
              <p:cNvPr id="1524" name="Google Shape;1524;p113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113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rect b="b" l="l" r="r" t="t"/>
                <a:pathLst>
                  <a:path extrusionOk="0" h="726" w="726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113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113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rect b="b" l="l" r="r" t="t"/>
                <a:pathLst>
                  <a:path extrusionOk="0" h="726" w="695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113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rect b="b" l="l" r="r" t="t"/>
                <a:pathLst>
                  <a:path extrusionOk="0" h="726" w="4821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113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rect b="b" l="l" r="r" t="t"/>
                <a:pathLst>
                  <a:path extrusionOk="0" h="3403" w="3404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0" name="Google Shape;1530;p113"/>
            <p:cNvGrpSpPr/>
            <p:nvPr/>
          </p:nvGrpSpPr>
          <p:grpSpPr>
            <a:xfrm>
              <a:off x="5924435" y="2606144"/>
              <a:ext cx="400860" cy="401789"/>
              <a:chOff x="-3137650" y="2408950"/>
              <a:chExt cx="291450" cy="292125"/>
            </a:xfrm>
          </p:grpSpPr>
          <p:sp>
            <p:nvSpPr>
              <p:cNvPr id="1531" name="Google Shape;1531;p113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rect b="b" l="l" r="r" t="t"/>
                <a:pathLst>
                  <a:path extrusionOk="0" h="11685" w="11658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113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113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113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113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rect b="b" l="l" r="r" t="t"/>
                <a:pathLst>
                  <a:path extrusionOk="0" h="694" w="4821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36" name="Google Shape;1536;p113"/>
            <p:cNvSpPr/>
            <p:nvPr/>
          </p:nvSpPr>
          <p:spPr>
            <a:xfrm>
              <a:off x="4921858" y="2638589"/>
              <a:ext cx="334919" cy="336896"/>
            </a:xfrm>
            <a:custGeom>
              <a:rect b="b" l="l" r="r" t="t"/>
              <a:pathLst>
                <a:path extrusionOk="0" h="11758" w="11689">
                  <a:moveTo>
                    <a:pt x="8538" y="2747"/>
                  </a:moveTo>
                  <a:cubicBezTo>
                    <a:pt x="8727" y="2747"/>
                    <a:pt x="8853" y="2905"/>
                    <a:pt x="8853" y="3094"/>
                  </a:cubicBezTo>
                  <a:cubicBezTo>
                    <a:pt x="8885" y="3251"/>
                    <a:pt x="8727" y="3409"/>
                    <a:pt x="8538" y="3409"/>
                  </a:cubicBezTo>
                  <a:cubicBezTo>
                    <a:pt x="8444" y="3409"/>
                    <a:pt x="8381" y="3377"/>
                    <a:pt x="8286" y="3346"/>
                  </a:cubicBezTo>
                  <a:lnTo>
                    <a:pt x="8538" y="2747"/>
                  </a:lnTo>
                  <a:close/>
                  <a:moveTo>
                    <a:pt x="3277" y="1581"/>
                  </a:moveTo>
                  <a:cubicBezTo>
                    <a:pt x="3844" y="1581"/>
                    <a:pt x="4316" y="2023"/>
                    <a:pt x="4316" y="2590"/>
                  </a:cubicBezTo>
                  <a:cubicBezTo>
                    <a:pt x="4316" y="3157"/>
                    <a:pt x="3844" y="3598"/>
                    <a:pt x="3277" y="3598"/>
                  </a:cubicBezTo>
                  <a:cubicBezTo>
                    <a:pt x="2741" y="3598"/>
                    <a:pt x="2269" y="3157"/>
                    <a:pt x="2269" y="2590"/>
                  </a:cubicBezTo>
                  <a:cubicBezTo>
                    <a:pt x="2269" y="1991"/>
                    <a:pt x="2741" y="1581"/>
                    <a:pt x="3277" y="1581"/>
                  </a:cubicBezTo>
                  <a:close/>
                  <a:moveTo>
                    <a:pt x="9231" y="5457"/>
                  </a:moveTo>
                  <a:cubicBezTo>
                    <a:pt x="9672" y="5457"/>
                    <a:pt x="10050" y="5740"/>
                    <a:pt x="10208" y="6150"/>
                  </a:cubicBezTo>
                  <a:lnTo>
                    <a:pt x="8286" y="6150"/>
                  </a:lnTo>
                  <a:cubicBezTo>
                    <a:pt x="8412" y="5772"/>
                    <a:pt x="8759" y="5457"/>
                    <a:pt x="9231" y="5457"/>
                  </a:cubicBezTo>
                  <a:close/>
                  <a:moveTo>
                    <a:pt x="10932" y="6843"/>
                  </a:moveTo>
                  <a:lnTo>
                    <a:pt x="10932" y="7504"/>
                  </a:lnTo>
                  <a:lnTo>
                    <a:pt x="5262" y="7504"/>
                  </a:lnTo>
                  <a:lnTo>
                    <a:pt x="5262" y="6843"/>
                  </a:lnTo>
                  <a:close/>
                  <a:moveTo>
                    <a:pt x="3403" y="4291"/>
                  </a:moveTo>
                  <a:cubicBezTo>
                    <a:pt x="4064" y="4322"/>
                    <a:pt x="4631" y="4921"/>
                    <a:pt x="4631" y="5583"/>
                  </a:cubicBezTo>
                  <a:lnTo>
                    <a:pt x="4631" y="7725"/>
                  </a:lnTo>
                  <a:cubicBezTo>
                    <a:pt x="4348" y="7567"/>
                    <a:pt x="4033" y="7441"/>
                    <a:pt x="3686" y="7441"/>
                  </a:cubicBezTo>
                  <a:lnTo>
                    <a:pt x="3340" y="7441"/>
                  </a:lnTo>
                  <a:lnTo>
                    <a:pt x="3340" y="6402"/>
                  </a:lnTo>
                  <a:cubicBezTo>
                    <a:pt x="3340" y="6213"/>
                    <a:pt x="3182" y="6055"/>
                    <a:pt x="2962" y="6055"/>
                  </a:cubicBezTo>
                  <a:cubicBezTo>
                    <a:pt x="2773" y="6055"/>
                    <a:pt x="2615" y="6213"/>
                    <a:pt x="2615" y="6402"/>
                  </a:cubicBezTo>
                  <a:lnTo>
                    <a:pt x="2615" y="7788"/>
                  </a:lnTo>
                  <a:cubicBezTo>
                    <a:pt x="2615" y="7977"/>
                    <a:pt x="2773" y="8134"/>
                    <a:pt x="2962" y="8134"/>
                  </a:cubicBezTo>
                  <a:lnTo>
                    <a:pt x="3655" y="8134"/>
                  </a:lnTo>
                  <a:cubicBezTo>
                    <a:pt x="4064" y="8134"/>
                    <a:pt x="4474" y="8418"/>
                    <a:pt x="4600" y="8828"/>
                  </a:cubicBezTo>
                  <a:lnTo>
                    <a:pt x="1985" y="8828"/>
                  </a:lnTo>
                  <a:lnTo>
                    <a:pt x="1985" y="5583"/>
                  </a:lnTo>
                  <a:lnTo>
                    <a:pt x="2080" y="5583"/>
                  </a:lnTo>
                  <a:cubicBezTo>
                    <a:pt x="2080" y="5236"/>
                    <a:pt x="2237" y="4858"/>
                    <a:pt x="2458" y="4637"/>
                  </a:cubicBezTo>
                  <a:cubicBezTo>
                    <a:pt x="2741" y="4385"/>
                    <a:pt x="3056" y="4291"/>
                    <a:pt x="3403" y="4291"/>
                  </a:cubicBezTo>
                  <a:close/>
                  <a:moveTo>
                    <a:pt x="1040" y="4795"/>
                  </a:moveTo>
                  <a:cubicBezTo>
                    <a:pt x="1229" y="4795"/>
                    <a:pt x="1418" y="4952"/>
                    <a:pt x="1418" y="5141"/>
                  </a:cubicBezTo>
                  <a:lnTo>
                    <a:pt x="1418" y="9174"/>
                  </a:lnTo>
                  <a:lnTo>
                    <a:pt x="1418" y="9300"/>
                  </a:lnTo>
                  <a:cubicBezTo>
                    <a:pt x="1449" y="9458"/>
                    <a:pt x="1575" y="9521"/>
                    <a:pt x="1733" y="9521"/>
                  </a:cubicBezTo>
                  <a:lnTo>
                    <a:pt x="5860" y="9521"/>
                  </a:lnTo>
                  <a:cubicBezTo>
                    <a:pt x="6049" y="9521"/>
                    <a:pt x="6175" y="9678"/>
                    <a:pt x="6175" y="9836"/>
                  </a:cubicBezTo>
                  <a:lnTo>
                    <a:pt x="6175" y="10938"/>
                  </a:lnTo>
                  <a:lnTo>
                    <a:pt x="693" y="10938"/>
                  </a:lnTo>
                  <a:lnTo>
                    <a:pt x="693" y="5141"/>
                  </a:lnTo>
                  <a:cubicBezTo>
                    <a:pt x="693" y="4952"/>
                    <a:pt x="851" y="4795"/>
                    <a:pt x="1040" y="4795"/>
                  </a:cubicBezTo>
                  <a:close/>
                  <a:moveTo>
                    <a:pt x="7656" y="8197"/>
                  </a:moveTo>
                  <a:cubicBezTo>
                    <a:pt x="7971" y="8260"/>
                    <a:pt x="8254" y="8576"/>
                    <a:pt x="8254" y="8922"/>
                  </a:cubicBezTo>
                  <a:lnTo>
                    <a:pt x="8254" y="10938"/>
                  </a:lnTo>
                  <a:lnTo>
                    <a:pt x="6868" y="10938"/>
                  </a:lnTo>
                  <a:lnTo>
                    <a:pt x="6868" y="9836"/>
                  </a:lnTo>
                  <a:cubicBezTo>
                    <a:pt x="6868" y="9269"/>
                    <a:pt x="6396" y="8796"/>
                    <a:pt x="5860" y="8796"/>
                  </a:cubicBezTo>
                  <a:lnTo>
                    <a:pt x="5388" y="8796"/>
                  </a:lnTo>
                  <a:cubicBezTo>
                    <a:pt x="5356" y="8576"/>
                    <a:pt x="5230" y="8386"/>
                    <a:pt x="5104" y="8197"/>
                  </a:cubicBezTo>
                  <a:close/>
                  <a:moveTo>
                    <a:pt x="9185" y="1"/>
                  </a:moveTo>
                  <a:cubicBezTo>
                    <a:pt x="9049" y="1"/>
                    <a:pt x="8908" y="88"/>
                    <a:pt x="8885" y="227"/>
                  </a:cubicBezTo>
                  <a:lnTo>
                    <a:pt x="6837" y="5078"/>
                  </a:lnTo>
                  <a:cubicBezTo>
                    <a:pt x="6774" y="5236"/>
                    <a:pt x="6837" y="5457"/>
                    <a:pt x="7026" y="5520"/>
                  </a:cubicBezTo>
                  <a:cubicBezTo>
                    <a:pt x="7089" y="5520"/>
                    <a:pt x="7120" y="5551"/>
                    <a:pt x="7152" y="5551"/>
                  </a:cubicBezTo>
                  <a:cubicBezTo>
                    <a:pt x="7278" y="5551"/>
                    <a:pt x="7435" y="5457"/>
                    <a:pt x="7467" y="5362"/>
                  </a:cubicBezTo>
                  <a:lnTo>
                    <a:pt x="8034" y="4039"/>
                  </a:lnTo>
                  <a:cubicBezTo>
                    <a:pt x="8191" y="4133"/>
                    <a:pt x="8349" y="4165"/>
                    <a:pt x="8538" y="4165"/>
                  </a:cubicBezTo>
                  <a:cubicBezTo>
                    <a:pt x="8664" y="4165"/>
                    <a:pt x="8759" y="4133"/>
                    <a:pt x="8885" y="4133"/>
                  </a:cubicBezTo>
                  <a:lnTo>
                    <a:pt x="8885" y="4921"/>
                  </a:lnTo>
                  <a:cubicBezTo>
                    <a:pt x="8223" y="5047"/>
                    <a:pt x="7719" y="5583"/>
                    <a:pt x="7561" y="6244"/>
                  </a:cubicBezTo>
                  <a:lnTo>
                    <a:pt x="5293" y="6244"/>
                  </a:lnTo>
                  <a:lnTo>
                    <a:pt x="5293" y="5709"/>
                  </a:lnTo>
                  <a:cubicBezTo>
                    <a:pt x="5293" y="4984"/>
                    <a:pt x="4915" y="4354"/>
                    <a:pt x="4348" y="4007"/>
                  </a:cubicBezTo>
                  <a:cubicBezTo>
                    <a:pt x="4757" y="3692"/>
                    <a:pt x="4978" y="3220"/>
                    <a:pt x="4978" y="2653"/>
                  </a:cubicBezTo>
                  <a:cubicBezTo>
                    <a:pt x="4978" y="1707"/>
                    <a:pt x="4253" y="983"/>
                    <a:pt x="3308" y="983"/>
                  </a:cubicBezTo>
                  <a:cubicBezTo>
                    <a:pt x="2363" y="983"/>
                    <a:pt x="1607" y="1707"/>
                    <a:pt x="1607" y="2653"/>
                  </a:cubicBezTo>
                  <a:cubicBezTo>
                    <a:pt x="1607" y="3220"/>
                    <a:pt x="1890" y="3724"/>
                    <a:pt x="2269" y="4039"/>
                  </a:cubicBezTo>
                  <a:cubicBezTo>
                    <a:pt x="2143" y="4133"/>
                    <a:pt x="2080" y="4196"/>
                    <a:pt x="1985" y="4291"/>
                  </a:cubicBezTo>
                  <a:cubicBezTo>
                    <a:pt x="1922" y="4354"/>
                    <a:pt x="1827" y="4448"/>
                    <a:pt x="1764" y="4543"/>
                  </a:cubicBezTo>
                  <a:cubicBezTo>
                    <a:pt x="1575" y="4354"/>
                    <a:pt x="1323" y="4228"/>
                    <a:pt x="1008" y="4228"/>
                  </a:cubicBezTo>
                  <a:cubicBezTo>
                    <a:pt x="473" y="4228"/>
                    <a:pt x="0" y="4700"/>
                    <a:pt x="0" y="5268"/>
                  </a:cubicBezTo>
                  <a:lnTo>
                    <a:pt x="0" y="11411"/>
                  </a:lnTo>
                  <a:cubicBezTo>
                    <a:pt x="0" y="11600"/>
                    <a:pt x="158" y="11758"/>
                    <a:pt x="347" y="11758"/>
                  </a:cubicBezTo>
                  <a:lnTo>
                    <a:pt x="8570" y="11758"/>
                  </a:lnTo>
                  <a:cubicBezTo>
                    <a:pt x="8759" y="11758"/>
                    <a:pt x="8916" y="11600"/>
                    <a:pt x="8916" y="11411"/>
                  </a:cubicBezTo>
                  <a:lnTo>
                    <a:pt x="8916" y="9048"/>
                  </a:lnTo>
                  <a:cubicBezTo>
                    <a:pt x="8916" y="8765"/>
                    <a:pt x="8853" y="8544"/>
                    <a:pt x="8727" y="8292"/>
                  </a:cubicBezTo>
                  <a:lnTo>
                    <a:pt x="11342" y="8292"/>
                  </a:lnTo>
                  <a:cubicBezTo>
                    <a:pt x="11531" y="8292"/>
                    <a:pt x="11689" y="8134"/>
                    <a:pt x="11689" y="7945"/>
                  </a:cubicBezTo>
                  <a:lnTo>
                    <a:pt x="11689" y="6559"/>
                  </a:lnTo>
                  <a:cubicBezTo>
                    <a:pt x="11689" y="6339"/>
                    <a:pt x="11531" y="6181"/>
                    <a:pt x="11310" y="6181"/>
                  </a:cubicBezTo>
                  <a:lnTo>
                    <a:pt x="10901" y="6181"/>
                  </a:lnTo>
                  <a:cubicBezTo>
                    <a:pt x="10775" y="5520"/>
                    <a:pt x="10239" y="4984"/>
                    <a:pt x="9546" y="4826"/>
                  </a:cubicBezTo>
                  <a:lnTo>
                    <a:pt x="9546" y="3094"/>
                  </a:lnTo>
                  <a:cubicBezTo>
                    <a:pt x="9546" y="2621"/>
                    <a:pt x="9231" y="2243"/>
                    <a:pt x="8790" y="2117"/>
                  </a:cubicBezTo>
                  <a:lnTo>
                    <a:pt x="9515" y="447"/>
                  </a:lnTo>
                  <a:cubicBezTo>
                    <a:pt x="9578" y="290"/>
                    <a:pt x="9515" y="69"/>
                    <a:pt x="9326" y="38"/>
                  </a:cubicBezTo>
                  <a:cubicBezTo>
                    <a:pt x="9283" y="12"/>
                    <a:pt x="9234" y="1"/>
                    <a:pt x="91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37" name="Google Shape;1537;p113"/>
            <p:cNvGrpSpPr/>
            <p:nvPr/>
          </p:nvGrpSpPr>
          <p:grpSpPr>
            <a:xfrm>
              <a:off x="3882351" y="2632325"/>
              <a:ext cx="342486" cy="349421"/>
              <a:chOff x="-65129950" y="2646800"/>
              <a:chExt cx="311125" cy="317425"/>
            </a:xfrm>
          </p:grpSpPr>
          <p:sp>
            <p:nvSpPr>
              <p:cNvPr id="1538" name="Google Shape;1538;p113"/>
              <p:cNvSpPr/>
              <p:nvPr/>
            </p:nvSpPr>
            <p:spPr>
              <a:xfrm>
                <a:off x="-65129950" y="2646800"/>
                <a:ext cx="311125" cy="317425"/>
              </a:xfrm>
              <a:custGeom>
                <a:rect b="b" l="l" r="r" t="t"/>
                <a:pathLst>
                  <a:path extrusionOk="0" h="12697" w="12445">
                    <a:moveTo>
                      <a:pt x="6648" y="851"/>
                    </a:moveTo>
                    <a:lnTo>
                      <a:pt x="6648" y="1954"/>
                    </a:lnTo>
                    <a:lnTo>
                      <a:pt x="5860" y="1954"/>
                    </a:lnTo>
                    <a:lnTo>
                      <a:pt x="5860" y="851"/>
                    </a:lnTo>
                    <a:close/>
                    <a:moveTo>
                      <a:pt x="1261" y="1954"/>
                    </a:moveTo>
                    <a:cubicBezTo>
                      <a:pt x="1355" y="1954"/>
                      <a:pt x="1450" y="1985"/>
                      <a:pt x="1544" y="2080"/>
                    </a:cubicBezTo>
                    <a:cubicBezTo>
                      <a:pt x="1733" y="2237"/>
                      <a:pt x="1733" y="2521"/>
                      <a:pt x="1576" y="2678"/>
                    </a:cubicBezTo>
                    <a:cubicBezTo>
                      <a:pt x="1497" y="2757"/>
                      <a:pt x="1387" y="2797"/>
                      <a:pt x="1276" y="2797"/>
                    </a:cubicBezTo>
                    <a:cubicBezTo>
                      <a:pt x="1166" y="2797"/>
                      <a:pt x="1056" y="2757"/>
                      <a:pt x="977" y="2678"/>
                    </a:cubicBezTo>
                    <a:cubicBezTo>
                      <a:pt x="819" y="2521"/>
                      <a:pt x="819" y="2237"/>
                      <a:pt x="977" y="2080"/>
                    </a:cubicBezTo>
                    <a:cubicBezTo>
                      <a:pt x="1072" y="1985"/>
                      <a:pt x="1198" y="1954"/>
                      <a:pt x="1261" y="1954"/>
                    </a:cubicBezTo>
                    <a:close/>
                    <a:moveTo>
                      <a:pt x="11216" y="1954"/>
                    </a:moveTo>
                    <a:cubicBezTo>
                      <a:pt x="11468" y="1954"/>
                      <a:pt x="11626" y="2143"/>
                      <a:pt x="11626" y="2395"/>
                    </a:cubicBezTo>
                    <a:cubicBezTo>
                      <a:pt x="11626" y="2615"/>
                      <a:pt x="11437" y="2836"/>
                      <a:pt x="11216" y="2836"/>
                    </a:cubicBezTo>
                    <a:cubicBezTo>
                      <a:pt x="11027" y="2836"/>
                      <a:pt x="10807" y="2615"/>
                      <a:pt x="10807" y="2395"/>
                    </a:cubicBezTo>
                    <a:cubicBezTo>
                      <a:pt x="10807" y="2143"/>
                      <a:pt x="10996" y="1954"/>
                      <a:pt x="11216" y="1954"/>
                    </a:cubicBezTo>
                    <a:close/>
                    <a:moveTo>
                      <a:pt x="6270" y="2773"/>
                    </a:moveTo>
                    <a:cubicBezTo>
                      <a:pt x="8759" y="2773"/>
                      <a:pt x="10807" y="4821"/>
                      <a:pt x="10807" y="7341"/>
                    </a:cubicBezTo>
                    <a:cubicBezTo>
                      <a:pt x="10807" y="9861"/>
                      <a:pt x="8759" y="11909"/>
                      <a:pt x="6270" y="11909"/>
                    </a:cubicBezTo>
                    <a:cubicBezTo>
                      <a:pt x="3781" y="11909"/>
                      <a:pt x="1733" y="9861"/>
                      <a:pt x="1733" y="7341"/>
                    </a:cubicBezTo>
                    <a:cubicBezTo>
                      <a:pt x="1733" y="4821"/>
                      <a:pt x="3781" y="2773"/>
                      <a:pt x="6270" y="2773"/>
                    </a:cubicBezTo>
                    <a:close/>
                    <a:moveTo>
                      <a:pt x="4663" y="0"/>
                    </a:moveTo>
                    <a:cubicBezTo>
                      <a:pt x="4411" y="0"/>
                      <a:pt x="4254" y="189"/>
                      <a:pt x="4254" y="410"/>
                    </a:cubicBezTo>
                    <a:cubicBezTo>
                      <a:pt x="4254" y="662"/>
                      <a:pt x="4474" y="851"/>
                      <a:pt x="4663" y="851"/>
                    </a:cubicBezTo>
                    <a:lnTo>
                      <a:pt x="5104" y="851"/>
                    </a:lnTo>
                    <a:lnTo>
                      <a:pt x="5104" y="2111"/>
                    </a:lnTo>
                    <a:cubicBezTo>
                      <a:pt x="4254" y="2300"/>
                      <a:pt x="3466" y="2710"/>
                      <a:pt x="2836" y="3245"/>
                    </a:cubicBezTo>
                    <a:lnTo>
                      <a:pt x="2489" y="2899"/>
                    </a:lnTo>
                    <a:cubicBezTo>
                      <a:pt x="2741" y="2426"/>
                      <a:pt x="2647" y="1891"/>
                      <a:pt x="2269" y="1481"/>
                    </a:cubicBezTo>
                    <a:cubicBezTo>
                      <a:pt x="2032" y="1245"/>
                      <a:pt x="1717" y="1127"/>
                      <a:pt x="1394" y="1127"/>
                    </a:cubicBezTo>
                    <a:cubicBezTo>
                      <a:pt x="1072" y="1127"/>
                      <a:pt x="741" y="1245"/>
                      <a:pt x="473" y="1481"/>
                    </a:cubicBezTo>
                    <a:cubicBezTo>
                      <a:pt x="0" y="1954"/>
                      <a:pt x="0" y="2741"/>
                      <a:pt x="473" y="3245"/>
                    </a:cubicBezTo>
                    <a:cubicBezTo>
                      <a:pt x="725" y="3498"/>
                      <a:pt x="1040" y="3624"/>
                      <a:pt x="1355" y="3624"/>
                    </a:cubicBezTo>
                    <a:cubicBezTo>
                      <a:pt x="1544" y="3624"/>
                      <a:pt x="1702" y="3561"/>
                      <a:pt x="1891" y="3498"/>
                    </a:cubicBezTo>
                    <a:lnTo>
                      <a:pt x="2269" y="3844"/>
                    </a:lnTo>
                    <a:cubicBezTo>
                      <a:pt x="1481" y="4789"/>
                      <a:pt x="946" y="6018"/>
                      <a:pt x="946" y="7341"/>
                    </a:cubicBezTo>
                    <a:cubicBezTo>
                      <a:pt x="946" y="10303"/>
                      <a:pt x="3371" y="12697"/>
                      <a:pt x="6301" y="12697"/>
                    </a:cubicBezTo>
                    <a:cubicBezTo>
                      <a:pt x="9263" y="12697"/>
                      <a:pt x="11657" y="10303"/>
                      <a:pt x="11657" y="7341"/>
                    </a:cubicBezTo>
                    <a:cubicBezTo>
                      <a:pt x="11657" y="6018"/>
                      <a:pt x="11185" y="4789"/>
                      <a:pt x="10365" y="3844"/>
                    </a:cubicBezTo>
                    <a:lnTo>
                      <a:pt x="10712" y="3498"/>
                    </a:lnTo>
                    <a:cubicBezTo>
                      <a:pt x="10838" y="3561"/>
                      <a:pt x="11027" y="3624"/>
                      <a:pt x="11216" y="3624"/>
                    </a:cubicBezTo>
                    <a:cubicBezTo>
                      <a:pt x="11909" y="3624"/>
                      <a:pt x="12445" y="3056"/>
                      <a:pt x="12445" y="2363"/>
                    </a:cubicBezTo>
                    <a:cubicBezTo>
                      <a:pt x="12445" y="1670"/>
                      <a:pt x="11909" y="1135"/>
                      <a:pt x="11216" y="1135"/>
                    </a:cubicBezTo>
                    <a:cubicBezTo>
                      <a:pt x="10555" y="1135"/>
                      <a:pt x="10019" y="1670"/>
                      <a:pt x="10019" y="2363"/>
                    </a:cubicBezTo>
                    <a:cubicBezTo>
                      <a:pt x="10019" y="2552"/>
                      <a:pt x="10050" y="2710"/>
                      <a:pt x="10113" y="2899"/>
                    </a:cubicBezTo>
                    <a:lnTo>
                      <a:pt x="9767" y="3245"/>
                    </a:lnTo>
                    <a:cubicBezTo>
                      <a:pt x="9137" y="2710"/>
                      <a:pt x="8349" y="2300"/>
                      <a:pt x="7530" y="2111"/>
                    </a:cubicBezTo>
                    <a:lnTo>
                      <a:pt x="7530" y="851"/>
                    </a:lnTo>
                    <a:lnTo>
                      <a:pt x="7971" y="851"/>
                    </a:lnTo>
                    <a:cubicBezTo>
                      <a:pt x="8192" y="851"/>
                      <a:pt x="8349" y="662"/>
                      <a:pt x="8349" y="410"/>
                    </a:cubicBezTo>
                    <a:cubicBezTo>
                      <a:pt x="8349" y="189"/>
                      <a:pt x="8160" y="0"/>
                      <a:pt x="79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113"/>
              <p:cNvSpPr/>
              <p:nvPr/>
            </p:nvSpPr>
            <p:spPr>
              <a:xfrm>
                <a:off x="-65066950" y="2738175"/>
                <a:ext cx="187475" cy="185100"/>
              </a:xfrm>
              <a:custGeom>
                <a:rect b="b" l="l" r="r" t="t"/>
                <a:pathLst>
                  <a:path extrusionOk="0" h="7404" w="7499">
                    <a:moveTo>
                      <a:pt x="3309" y="819"/>
                    </a:moveTo>
                    <a:lnTo>
                      <a:pt x="3309" y="3686"/>
                    </a:lnTo>
                    <a:cubicBezTo>
                      <a:pt x="3309" y="3938"/>
                      <a:pt x="3498" y="4127"/>
                      <a:pt x="3718" y="4127"/>
                    </a:cubicBezTo>
                    <a:lnTo>
                      <a:pt x="6612" y="4127"/>
                    </a:lnTo>
                    <a:cubicBezTo>
                      <a:pt x="6410" y="5529"/>
                      <a:pt x="5188" y="6585"/>
                      <a:pt x="3750" y="6585"/>
                    </a:cubicBezTo>
                    <a:cubicBezTo>
                      <a:pt x="2143" y="6585"/>
                      <a:pt x="820" y="5261"/>
                      <a:pt x="820" y="3686"/>
                    </a:cubicBezTo>
                    <a:cubicBezTo>
                      <a:pt x="820" y="2237"/>
                      <a:pt x="1891" y="1008"/>
                      <a:pt x="3309" y="819"/>
                    </a:cubicBezTo>
                    <a:close/>
                    <a:moveTo>
                      <a:pt x="3750" y="0"/>
                    </a:moveTo>
                    <a:cubicBezTo>
                      <a:pt x="1702" y="0"/>
                      <a:pt x="1" y="1638"/>
                      <a:pt x="1" y="3686"/>
                    </a:cubicBezTo>
                    <a:cubicBezTo>
                      <a:pt x="1" y="5734"/>
                      <a:pt x="1671" y="7404"/>
                      <a:pt x="3750" y="7404"/>
                    </a:cubicBezTo>
                    <a:cubicBezTo>
                      <a:pt x="5798" y="7404"/>
                      <a:pt x="7499" y="5734"/>
                      <a:pt x="7499" y="3686"/>
                    </a:cubicBezTo>
                    <a:cubicBezTo>
                      <a:pt x="7499" y="3466"/>
                      <a:pt x="7278" y="3277"/>
                      <a:pt x="7058" y="3277"/>
                    </a:cubicBezTo>
                    <a:lnTo>
                      <a:pt x="4128" y="3277"/>
                    </a:lnTo>
                    <a:lnTo>
                      <a:pt x="4128" y="378"/>
                    </a:lnTo>
                    <a:cubicBezTo>
                      <a:pt x="4128" y="158"/>
                      <a:pt x="3939" y="0"/>
                      <a:pt x="37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1540" name="Google Shape;1540;p113"/>
          <p:cNvCxnSpPr/>
          <p:nvPr/>
        </p:nvCxnSpPr>
        <p:spPr>
          <a:xfrm>
            <a:off x="3008278" y="3541159"/>
            <a:ext cx="0" cy="234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1541" name="Google Shape;1541;p113"/>
          <p:cNvCxnSpPr/>
          <p:nvPr/>
        </p:nvCxnSpPr>
        <p:spPr>
          <a:xfrm>
            <a:off x="5074003" y="3541150"/>
            <a:ext cx="0" cy="229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sp>
        <p:nvSpPr>
          <p:cNvPr id="1542" name="Google Shape;1542;p113"/>
          <p:cNvSpPr txBox="1"/>
          <p:nvPr>
            <p:ph idx="2" type="ctrTitle"/>
          </p:nvPr>
        </p:nvSpPr>
        <p:spPr>
          <a:xfrm>
            <a:off x="2393800" y="3851557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ASSESSMENT</a:t>
            </a:r>
            <a:endParaRPr/>
          </a:p>
        </p:txBody>
      </p:sp>
      <p:sp>
        <p:nvSpPr>
          <p:cNvPr id="1543" name="Google Shape;1543;p113"/>
          <p:cNvSpPr txBox="1"/>
          <p:nvPr>
            <p:ph idx="1" type="subTitle"/>
          </p:nvPr>
        </p:nvSpPr>
        <p:spPr>
          <a:xfrm>
            <a:off x="2393800" y="4112538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1544" name="Google Shape;1544;p113"/>
          <p:cNvSpPr txBox="1"/>
          <p:nvPr>
            <p:ph idx="3" type="ctrTitle"/>
          </p:nvPr>
        </p:nvSpPr>
        <p:spPr>
          <a:xfrm>
            <a:off x="4454450" y="3859775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TECHNOLOGY</a:t>
            </a:r>
            <a:endParaRPr/>
          </a:p>
        </p:txBody>
      </p:sp>
      <p:sp>
        <p:nvSpPr>
          <p:cNvPr id="1545" name="Google Shape;1545;p113"/>
          <p:cNvSpPr txBox="1"/>
          <p:nvPr>
            <p:ph idx="4" type="subTitle"/>
          </p:nvPr>
        </p:nvSpPr>
        <p:spPr>
          <a:xfrm>
            <a:off x="4454600" y="4111838"/>
            <a:ext cx="1231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smallest one</a:t>
            </a:r>
            <a:endParaRPr/>
          </a:p>
        </p:txBody>
      </p:sp>
      <p:sp>
        <p:nvSpPr>
          <p:cNvPr id="1546" name="Google Shape;1546;p113"/>
          <p:cNvSpPr txBox="1"/>
          <p:nvPr>
            <p:ph idx="5" type="ctrTitle"/>
          </p:nvPr>
        </p:nvSpPr>
        <p:spPr>
          <a:xfrm>
            <a:off x="3443775" y="1362901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MARKETING</a:t>
            </a:r>
            <a:endParaRPr/>
          </a:p>
        </p:txBody>
      </p:sp>
      <p:sp>
        <p:nvSpPr>
          <p:cNvPr id="1547" name="Google Shape;1547;p113"/>
          <p:cNvSpPr txBox="1"/>
          <p:nvPr>
            <p:ph idx="6" type="subTitle"/>
          </p:nvPr>
        </p:nvSpPr>
        <p:spPr>
          <a:xfrm>
            <a:off x="3443626" y="1656449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1548" name="Google Shape;1548;p113"/>
          <p:cNvSpPr txBox="1"/>
          <p:nvPr>
            <p:ph idx="7" type="ctrTitle"/>
          </p:nvPr>
        </p:nvSpPr>
        <p:spPr>
          <a:xfrm>
            <a:off x="5498425" y="1361363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1549" name="Google Shape;1549;p113"/>
          <p:cNvSpPr txBox="1"/>
          <p:nvPr>
            <p:ph idx="8" type="subTitle"/>
          </p:nvPr>
        </p:nvSpPr>
        <p:spPr>
          <a:xfrm>
            <a:off x="5498325" y="1654912"/>
            <a:ext cx="12312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69"/>
          <p:cNvSpPr txBox="1"/>
          <p:nvPr>
            <p:ph type="ctrTitle"/>
          </p:nvPr>
        </p:nvSpPr>
        <p:spPr>
          <a:xfrm flipH="1">
            <a:off x="1372450" y="1886100"/>
            <a:ext cx="3486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0"/>
              <a:t>03</a:t>
            </a:r>
            <a:endParaRPr sz="10000"/>
          </a:p>
        </p:txBody>
      </p:sp>
      <p:sp>
        <p:nvSpPr>
          <p:cNvPr id="624" name="Google Shape;624;p69"/>
          <p:cNvSpPr txBox="1"/>
          <p:nvPr>
            <p:ph idx="1" type="subTitle"/>
          </p:nvPr>
        </p:nvSpPr>
        <p:spPr>
          <a:xfrm>
            <a:off x="1398700" y="2910300"/>
            <a:ext cx="3486000" cy="17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cxnSp>
        <p:nvCxnSpPr>
          <p:cNvPr id="625" name="Google Shape;625;p69"/>
          <p:cNvCxnSpPr/>
          <p:nvPr/>
        </p:nvCxnSpPr>
        <p:spPr>
          <a:xfrm>
            <a:off x="1482719" y="2693550"/>
            <a:ext cx="3115500" cy="84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4" name="Google Shape;1554;p114"/>
          <p:cNvGrpSpPr/>
          <p:nvPr/>
        </p:nvGrpSpPr>
        <p:grpSpPr>
          <a:xfrm>
            <a:off x="1619076" y="2261112"/>
            <a:ext cx="5905843" cy="1383294"/>
            <a:chOff x="1247650" y="2075423"/>
            <a:chExt cx="6648477" cy="1557238"/>
          </a:xfrm>
        </p:grpSpPr>
        <p:sp>
          <p:nvSpPr>
            <p:cNvPr id="1555" name="Google Shape;1555;p11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11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11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11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11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11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1" name="Google Shape;1561;p114"/>
          <p:cNvGrpSpPr/>
          <p:nvPr/>
        </p:nvGrpSpPr>
        <p:grpSpPr>
          <a:xfrm>
            <a:off x="6650643" y="2449545"/>
            <a:ext cx="366269" cy="366269"/>
            <a:chOff x="-65131525" y="2281350"/>
            <a:chExt cx="316650" cy="316650"/>
          </a:xfrm>
        </p:grpSpPr>
        <p:sp>
          <p:nvSpPr>
            <p:cNvPr id="1562" name="Google Shape;1562;p114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114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4" name="Google Shape;1564;p114"/>
          <p:cNvSpPr/>
          <p:nvPr/>
        </p:nvSpPr>
        <p:spPr>
          <a:xfrm>
            <a:off x="5514003" y="3115104"/>
            <a:ext cx="340239" cy="340168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5" name="Google Shape;1565;p114"/>
          <p:cNvSpPr/>
          <p:nvPr/>
        </p:nvSpPr>
        <p:spPr>
          <a:xfrm>
            <a:off x="4357065" y="2434930"/>
            <a:ext cx="429891" cy="395493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6" name="Google Shape;1566;p114"/>
          <p:cNvGrpSpPr/>
          <p:nvPr/>
        </p:nvGrpSpPr>
        <p:grpSpPr>
          <a:xfrm>
            <a:off x="3284455" y="3073660"/>
            <a:ext cx="371887" cy="423069"/>
            <a:chOff x="-919700" y="2420750"/>
            <a:chExt cx="257575" cy="293025"/>
          </a:xfrm>
        </p:grpSpPr>
        <p:sp>
          <p:nvSpPr>
            <p:cNvPr id="1567" name="Google Shape;1567;p114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114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114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0" name="Google Shape;1570;p114"/>
          <p:cNvGrpSpPr/>
          <p:nvPr/>
        </p:nvGrpSpPr>
        <p:grpSpPr>
          <a:xfrm>
            <a:off x="2230086" y="2449094"/>
            <a:ext cx="263294" cy="367165"/>
            <a:chOff x="-63987100" y="2646800"/>
            <a:chExt cx="227625" cy="317425"/>
          </a:xfrm>
        </p:grpSpPr>
        <p:sp>
          <p:nvSpPr>
            <p:cNvPr id="1571" name="Google Shape;1571;p114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114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3" name="Google Shape;1573;p114"/>
          <p:cNvSpPr txBox="1"/>
          <p:nvPr>
            <p:ph type="ctrTitle"/>
          </p:nvPr>
        </p:nvSpPr>
        <p:spPr>
          <a:xfrm flipH="1">
            <a:off x="622800" y="454555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BUSINESS MODEL</a:t>
            </a:r>
            <a:endParaRPr/>
          </a:p>
        </p:txBody>
      </p:sp>
      <p:sp>
        <p:nvSpPr>
          <p:cNvPr id="1574" name="Google Shape;1574;p114"/>
          <p:cNvSpPr txBox="1"/>
          <p:nvPr>
            <p:ph idx="1" type="subTitle"/>
          </p:nvPr>
        </p:nvSpPr>
        <p:spPr>
          <a:xfrm>
            <a:off x="1573144" y="1489382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1575" name="Google Shape;1575;p114"/>
          <p:cNvSpPr txBox="1"/>
          <p:nvPr>
            <p:ph idx="2" type="subTitle"/>
          </p:nvPr>
        </p:nvSpPr>
        <p:spPr>
          <a:xfrm>
            <a:off x="3787682" y="1491020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6" name="Google Shape;1576;p114"/>
          <p:cNvSpPr txBox="1"/>
          <p:nvPr>
            <p:ph idx="3" type="subTitle"/>
          </p:nvPr>
        </p:nvSpPr>
        <p:spPr>
          <a:xfrm>
            <a:off x="6064122" y="1493420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cold </a:t>
            </a:r>
            <a:endParaRPr/>
          </a:p>
        </p:txBody>
      </p:sp>
      <p:sp>
        <p:nvSpPr>
          <p:cNvPr id="1577" name="Google Shape;1577;p114"/>
          <p:cNvSpPr txBox="1"/>
          <p:nvPr>
            <p:ph idx="4" type="subTitle"/>
          </p:nvPr>
        </p:nvSpPr>
        <p:spPr>
          <a:xfrm>
            <a:off x="1573145" y="1060472"/>
            <a:ext cx="15558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ASSESSMENT</a:t>
            </a:r>
            <a:endParaRPr/>
          </a:p>
        </p:txBody>
      </p:sp>
      <p:sp>
        <p:nvSpPr>
          <p:cNvPr id="1578" name="Google Shape;1578;p114"/>
          <p:cNvSpPr txBox="1"/>
          <p:nvPr>
            <p:ph idx="5" type="subTitle"/>
          </p:nvPr>
        </p:nvSpPr>
        <p:spPr>
          <a:xfrm>
            <a:off x="3787824" y="1072622"/>
            <a:ext cx="1555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1579" name="Google Shape;1579;p114"/>
          <p:cNvSpPr txBox="1"/>
          <p:nvPr>
            <p:ph idx="6" type="subTitle"/>
          </p:nvPr>
        </p:nvSpPr>
        <p:spPr>
          <a:xfrm>
            <a:off x="6064270" y="1065510"/>
            <a:ext cx="1555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MARKETING</a:t>
            </a:r>
            <a:endParaRPr/>
          </a:p>
        </p:txBody>
      </p:sp>
      <p:sp>
        <p:nvSpPr>
          <p:cNvPr id="1580" name="Google Shape;1580;p114"/>
          <p:cNvSpPr txBox="1"/>
          <p:nvPr>
            <p:ph idx="7" type="subTitle"/>
          </p:nvPr>
        </p:nvSpPr>
        <p:spPr>
          <a:xfrm>
            <a:off x="2692432" y="4157457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smallest one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1" name="Google Shape;1581;p114"/>
          <p:cNvSpPr txBox="1"/>
          <p:nvPr>
            <p:ph idx="8" type="subTitle"/>
          </p:nvPr>
        </p:nvSpPr>
        <p:spPr>
          <a:xfrm>
            <a:off x="4906147" y="4138965"/>
            <a:ext cx="1555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</a:t>
            </a:r>
            <a:endParaRPr/>
          </a:p>
        </p:txBody>
      </p:sp>
      <p:sp>
        <p:nvSpPr>
          <p:cNvPr id="1582" name="Google Shape;1582;p114"/>
          <p:cNvSpPr txBox="1"/>
          <p:nvPr>
            <p:ph idx="9" type="subTitle"/>
          </p:nvPr>
        </p:nvSpPr>
        <p:spPr>
          <a:xfrm>
            <a:off x="2692574" y="3773185"/>
            <a:ext cx="1555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PERCENTAGE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583" name="Google Shape;1583;p114"/>
          <p:cNvSpPr txBox="1"/>
          <p:nvPr>
            <p:ph idx="13" type="subTitle"/>
          </p:nvPr>
        </p:nvSpPr>
        <p:spPr>
          <a:xfrm>
            <a:off x="4906295" y="3774166"/>
            <a:ext cx="1555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TECHNOLOGY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p115"/>
          <p:cNvSpPr txBox="1"/>
          <p:nvPr>
            <p:ph type="ctrTitle"/>
          </p:nvPr>
        </p:nvSpPr>
        <p:spPr>
          <a:xfrm flipH="1">
            <a:off x="457200" y="444899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TIMING</a:t>
            </a:r>
            <a:endParaRPr/>
          </a:p>
        </p:txBody>
      </p:sp>
      <p:sp>
        <p:nvSpPr>
          <p:cNvPr id="1589" name="Google Shape;1589;p115"/>
          <p:cNvSpPr txBox="1"/>
          <p:nvPr/>
        </p:nvSpPr>
        <p:spPr>
          <a:xfrm>
            <a:off x="3865941" y="1173950"/>
            <a:ext cx="14334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DAY 1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90" name="Google Shape;1590;p115"/>
          <p:cNvSpPr txBox="1"/>
          <p:nvPr/>
        </p:nvSpPr>
        <p:spPr>
          <a:xfrm>
            <a:off x="3865775" y="1413050"/>
            <a:ext cx="14334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Jupiter is the biggest planet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591" name="Google Shape;1591;p115"/>
          <p:cNvSpPr txBox="1"/>
          <p:nvPr/>
        </p:nvSpPr>
        <p:spPr>
          <a:xfrm>
            <a:off x="6565955" y="2392200"/>
            <a:ext cx="13128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DAY 2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92" name="Google Shape;1592;p115"/>
          <p:cNvSpPr txBox="1"/>
          <p:nvPr/>
        </p:nvSpPr>
        <p:spPr>
          <a:xfrm>
            <a:off x="6565955" y="2563998"/>
            <a:ext cx="13128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has a beautiful name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593" name="Google Shape;1593;p115"/>
          <p:cNvSpPr txBox="1"/>
          <p:nvPr/>
        </p:nvSpPr>
        <p:spPr>
          <a:xfrm>
            <a:off x="2972900" y="2304825"/>
            <a:ext cx="13245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DAY 3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94" name="Google Shape;1594;p115"/>
          <p:cNvSpPr txBox="1"/>
          <p:nvPr/>
        </p:nvSpPr>
        <p:spPr>
          <a:xfrm>
            <a:off x="1259067" y="3506857"/>
            <a:ext cx="13086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DAY 4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95" name="Google Shape;1595;p115"/>
          <p:cNvSpPr txBox="1"/>
          <p:nvPr/>
        </p:nvSpPr>
        <p:spPr>
          <a:xfrm>
            <a:off x="2972900" y="2546477"/>
            <a:ext cx="13245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cold 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596" name="Google Shape;1596;p115"/>
          <p:cNvSpPr txBox="1"/>
          <p:nvPr/>
        </p:nvSpPr>
        <p:spPr>
          <a:xfrm>
            <a:off x="1258993" y="3740574"/>
            <a:ext cx="13086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smallest planet 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597" name="Google Shape;1597;p115"/>
          <p:cNvSpPr txBox="1"/>
          <p:nvPr/>
        </p:nvSpPr>
        <p:spPr>
          <a:xfrm>
            <a:off x="4627975" y="3440125"/>
            <a:ext cx="13083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DAY 5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98" name="Google Shape;1598;p115"/>
          <p:cNvSpPr txBox="1"/>
          <p:nvPr/>
        </p:nvSpPr>
        <p:spPr>
          <a:xfrm>
            <a:off x="4627975" y="3674899"/>
            <a:ext cx="13083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very far away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1599" name="Google Shape;1599;p115"/>
          <p:cNvCxnSpPr/>
          <p:nvPr/>
        </p:nvCxnSpPr>
        <p:spPr>
          <a:xfrm>
            <a:off x="4578734" y="1913302"/>
            <a:ext cx="0" cy="168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diamond"/>
            <a:tailEnd len="sm" w="sm" type="none"/>
          </a:ln>
        </p:spPr>
      </p:cxnSp>
      <p:cxnSp>
        <p:nvCxnSpPr>
          <p:cNvPr id="1600" name="Google Shape;1600;p115"/>
          <p:cNvCxnSpPr/>
          <p:nvPr/>
        </p:nvCxnSpPr>
        <p:spPr>
          <a:xfrm rot="10800000">
            <a:off x="6404979" y="2750088"/>
            <a:ext cx="201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diamond"/>
            <a:tailEnd len="sm" w="sm" type="none"/>
          </a:ln>
        </p:spPr>
      </p:cxnSp>
      <p:cxnSp>
        <p:nvCxnSpPr>
          <p:cNvPr id="1601" name="Google Shape;1601;p115"/>
          <p:cNvCxnSpPr/>
          <p:nvPr/>
        </p:nvCxnSpPr>
        <p:spPr>
          <a:xfrm>
            <a:off x="3627241" y="3052216"/>
            <a:ext cx="0" cy="167918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diamond"/>
            <a:tailEnd len="sm" w="sm" type="none"/>
          </a:ln>
        </p:spPr>
      </p:cxnSp>
      <p:cxnSp>
        <p:nvCxnSpPr>
          <p:cNvPr id="1602" name="Google Shape;1602;p115"/>
          <p:cNvCxnSpPr/>
          <p:nvPr/>
        </p:nvCxnSpPr>
        <p:spPr>
          <a:xfrm rot="10800000">
            <a:off x="2536840" y="3892443"/>
            <a:ext cx="201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diamond"/>
          </a:ln>
        </p:spPr>
      </p:cxnSp>
      <p:cxnSp>
        <p:nvCxnSpPr>
          <p:cNvPr id="1603" name="Google Shape;1603;p115"/>
          <p:cNvCxnSpPr/>
          <p:nvPr/>
        </p:nvCxnSpPr>
        <p:spPr>
          <a:xfrm>
            <a:off x="5284400" y="4194281"/>
            <a:ext cx="0" cy="167918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diamond"/>
            <a:tailEnd len="sm" w="sm" type="none"/>
          </a:ln>
        </p:spPr>
      </p:cxnSp>
      <p:sp>
        <p:nvSpPr>
          <p:cNvPr id="1604" name="Google Shape;1604;p115"/>
          <p:cNvSpPr/>
          <p:nvPr/>
        </p:nvSpPr>
        <p:spPr>
          <a:xfrm>
            <a:off x="3726514" y="2847619"/>
            <a:ext cx="2586190" cy="504770"/>
          </a:xfrm>
          <a:custGeom>
            <a:rect b="b" l="l" r="r" t="t"/>
            <a:pathLst>
              <a:path extrusionOk="0" h="36518" w="187100">
                <a:moveTo>
                  <a:pt x="184395" y="1"/>
                </a:moveTo>
                <a:cubicBezTo>
                  <a:pt x="183150" y="9468"/>
                  <a:pt x="178309" y="17908"/>
                  <a:pt x="171438" y="23994"/>
                </a:cubicBezTo>
                <a:cubicBezTo>
                  <a:pt x="164432" y="30080"/>
                  <a:pt x="155425" y="33812"/>
                  <a:pt x="145498" y="33812"/>
                </a:cubicBezTo>
                <a:lnTo>
                  <a:pt x="1" y="33812"/>
                </a:lnTo>
                <a:lnTo>
                  <a:pt x="1" y="36517"/>
                </a:lnTo>
                <a:lnTo>
                  <a:pt x="145498" y="36517"/>
                </a:lnTo>
                <a:cubicBezTo>
                  <a:pt x="156101" y="36517"/>
                  <a:pt x="165785" y="32568"/>
                  <a:pt x="173223" y="26022"/>
                </a:cubicBezTo>
                <a:cubicBezTo>
                  <a:pt x="180554" y="19612"/>
                  <a:pt x="185747" y="10469"/>
                  <a:pt x="187100" y="326"/>
                </a:cubicBezTo>
                <a:lnTo>
                  <a:pt x="1843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05" name="Google Shape;1605;p115"/>
          <p:cNvGrpSpPr/>
          <p:nvPr/>
        </p:nvGrpSpPr>
        <p:grpSpPr>
          <a:xfrm>
            <a:off x="2755350" y="2081285"/>
            <a:ext cx="3633304" cy="2504814"/>
            <a:chOff x="2755350" y="2081285"/>
            <a:chExt cx="3633304" cy="2504814"/>
          </a:xfrm>
        </p:grpSpPr>
        <p:sp>
          <p:nvSpPr>
            <p:cNvPr id="1606" name="Google Shape;1606;p115"/>
            <p:cNvSpPr/>
            <p:nvPr/>
          </p:nvSpPr>
          <p:spPr>
            <a:xfrm rot="5400000">
              <a:off x="4466820" y="2096197"/>
              <a:ext cx="223883" cy="194059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115"/>
            <p:cNvSpPr/>
            <p:nvPr/>
          </p:nvSpPr>
          <p:spPr>
            <a:xfrm rot="5400000">
              <a:off x="6179663" y="2644039"/>
              <a:ext cx="223904" cy="19407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115"/>
            <p:cNvSpPr/>
            <p:nvPr/>
          </p:nvSpPr>
          <p:spPr>
            <a:xfrm rot="5400000">
              <a:off x="5172457" y="4377109"/>
              <a:ext cx="223904" cy="19407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115"/>
            <p:cNvSpPr/>
            <p:nvPr/>
          </p:nvSpPr>
          <p:spPr>
            <a:xfrm rot="5400000">
              <a:off x="2740436" y="3795401"/>
              <a:ext cx="223904" cy="19407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115"/>
            <p:cNvSpPr/>
            <p:nvPr/>
          </p:nvSpPr>
          <p:spPr>
            <a:xfrm rot="5400000">
              <a:off x="3515282" y="3230700"/>
              <a:ext cx="223904" cy="19407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11" name="Google Shape;1611;p115"/>
            <p:cNvGrpSpPr/>
            <p:nvPr/>
          </p:nvGrpSpPr>
          <p:grpSpPr>
            <a:xfrm>
              <a:off x="2827597" y="2174550"/>
              <a:ext cx="3480388" cy="2318350"/>
              <a:chOff x="2827597" y="2174550"/>
              <a:chExt cx="3480388" cy="2318350"/>
            </a:xfrm>
          </p:grpSpPr>
          <p:sp>
            <p:nvSpPr>
              <p:cNvPr id="1612" name="Google Shape;1612;p115"/>
              <p:cNvSpPr/>
              <p:nvPr/>
            </p:nvSpPr>
            <p:spPr>
              <a:xfrm>
                <a:off x="2914725" y="2174550"/>
                <a:ext cx="1566831" cy="3739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3" name="Google Shape;1613;p115"/>
              <p:cNvSpPr/>
              <p:nvPr/>
            </p:nvSpPr>
            <p:spPr>
              <a:xfrm>
                <a:off x="4323653" y="4455510"/>
                <a:ext cx="863877" cy="37390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4" name="Google Shape;1614;p115"/>
              <p:cNvSpPr/>
              <p:nvPr/>
            </p:nvSpPr>
            <p:spPr>
              <a:xfrm>
                <a:off x="2827597" y="3988087"/>
                <a:ext cx="1775984" cy="504770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5" name="Google Shape;1615;p115"/>
              <p:cNvSpPr/>
              <p:nvPr/>
            </p:nvSpPr>
            <p:spPr>
              <a:xfrm>
                <a:off x="2830597" y="3315031"/>
                <a:ext cx="699543" cy="49054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6" name="Google Shape;1616;p115"/>
              <p:cNvSpPr/>
              <p:nvPr/>
            </p:nvSpPr>
            <p:spPr>
              <a:xfrm>
                <a:off x="5381564" y="4455510"/>
                <a:ext cx="863877" cy="37390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617" name="Google Shape;1617;p115"/>
              <p:cNvGrpSpPr/>
              <p:nvPr/>
            </p:nvGrpSpPr>
            <p:grpSpPr>
              <a:xfrm>
                <a:off x="4694072" y="2174563"/>
                <a:ext cx="1613913" cy="474844"/>
                <a:chOff x="4694072" y="2174563"/>
                <a:chExt cx="1613913" cy="474844"/>
              </a:xfrm>
            </p:grpSpPr>
            <p:sp>
              <p:nvSpPr>
                <p:cNvPr id="1618" name="Google Shape;1618;p115"/>
                <p:cNvSpPr/>
                <p:nvPr/>
              </p:nvSpPr>
              <p:spPr>
                <a:xfrm>
                  <a:off x="5108551" y="2174563"/>
                  <a:ext cx="1199434" cy="474844"/>
                </a:xfrm>
                <a:custGeom>
                  <a:rect b="b" l="l" r="r" t="t"/>
                  <a:pathLst>
                    <a:path extrusionOk="0" h="34353" w="86774">
                      <a:moveTo>
                        <a:pt x="0" y="0"/>
                      </a:moveTo>
                      <a:lnTo>
                        <a:pt x="0" y="2705"/>
                      </a:lnTo>
                      <a:lnTo>
                        <a:pt x="45524" y="2705"/>
                      </a:lnTo>
                      <a:cubicBezTo>
                        <a:pt x="54991" y="2705"/>
                        <a:pt x="63674" y="6195"/>
                        <a:pt x="70545" y="11821"/>
                      </a:cubicBezTo>
                      <a:cubicBezTo>
                        <a:pt x="77415" y="17582"/>
                        <a:pt x="82284" y="25454"/>
                        <a:pt x="84177" y="34353"/>
                      </a:cubicBezTo>
                      <a:lnTo>
                        <a:pt x="86774" y="33920"/>
                      </a:lnTo>
                      <a:cubicBezTo>
                        <a:pt x="84854" y="24345"/>
                        <a:pt x="79579" y="15878"/>
                        <a:pt x="72249" y="9792"/>
                      </a:cubicBezTo>
                      <a:cubicBezTo>
                        <a:pt x="65027" y="3706"/>
                        <a:pt x="55668" y="0"/>
                        <a:pt x="4552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19" name="Google Shape;1619;p115"/>
                <p:cNvSpPr/>
                <p:nvPr/>
              </p:nvSpPr>
              <p:spPr>
                <a:xfrm>
                  <a:off x="4694072" y="2174575"/>
                  <a:ext cx="414612" cy="37424"/>
                </a:xfrm>
                <a:custGeom>
                  <a:rect b="b" l="l" r="r" t="t"/>
                  <a:pathLst>
                    <a:path extrusionOk="0" h="2706" w="143713">
                      <a:moveTo>
                        <a:pt x="0" y="0"/>
                      </a:moveTo>
                      <a:lnTo>
                        <a:pt x="0" y="2705"/>
                      </a:lnTo>
                      <a:lnTo>
                        <a:pt x="143712" y="2705"/>
                      </a:lnTo>
                      <a:lnTo>
                        <a:pt x="14371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116"/>
          <p:cNvSpPr txBox="1"/>
          <p:nvPr>
            <p:ph type="ctrTitle"/>
          </p:nvPr>
        </p:nvSpPr>
        <p:spPr>
          <a:xfrm flipH="1">
            <a:off x="540000" y="507400"/>
            <a:ext cx="8064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TIMING</a:t>
            </a:r>
            <a:endParaRPr/>
          </a:p>
        </p:txBody>
      </p:sp>
      <p:sp>
        <p:nvSpPr>
          <p:cNvPr id="1625" name="Google Shape;1625;p116"/>
          <p:cNvSpPr txBox="1"/>
          <p:nvPr/>
        </p:nvSpPr>
        <p:spPr>
          <a:xfrm>
            <a:off x="5920202" y="1685950"/>
            <a:ext cx="14601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26" name="Google Shape;1626;p116"/>
          <p:cNvSpPr txBox="1"/>
          <p:nvPr/>
        </p:nvSpPr>
        <p:spPr>
          <a:xfrm>
            <a:off x="5920200" y="1996003"/>
            <a:ext cx="14601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has a beautiful name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27" name="Google Shape;1627;p116"/>
          <p:cNvSpPr txBox="1"/>
          <p:nvPr/>
        </p:nvSpPr>
        <p:spPr>
          <a:xfrm>
            <a:off x="1751455" y="1691392"/>
            <a:ext cx="14763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28" name="Google Shape;1628;p116"/>
          <p:cNvSpPr txBox="1"/>
          <p:nvPr/>
        </p:nvSpPr>
        <p:spPr>
          <a:xfrm>
            <a:off x="1754732" y="1998734"/>
            <a:ext cx="14763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very cold 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29" name="Google Shape;1629;p116"/>
          <p:cNvSpPr txBox="1"/>
          <p:nvPr/>
        </p:nvSpPr>
        <p:spPr>
          <a:xfrm>
            <a:off x="1751450" y="2557225"/>
            <a:ext cx="14763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30" name="Google Shape;1630;p116"/>
          <p:cNvSpPr txBox="1"/>
          <p:nvPr/>
        </p:nvSpPr>
        <p:spPr>
          <a:xfrm>
            <a:off x="1754898" y="2864600"/>
            <a:ext cx="14616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smallest planet </a:t>
            </a:r>
            <a:endParaRPr b="0" i="0" sz="12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31" name="Google Shape;1631;p116"/>
          <p:cNvSpPr txBox="1"/>
          <p:nvPr/>
        </p:nvSpPr>
        <p:spPr>
          <a:xfrm>
            <a:off x="5931000" y="2552250"/>
            <a:ext cx="14601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32" name="Google Shape;1632;p116"/>
          <p:cNvSpPr txBox="1"/>
          <p:nvPr/>
        </p:nvSpPr>
        <p:spPr>
          <a:xfrm>
            <a:off x="5932449" y="2864873"/>
            <a:ext cx="14601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fourth-largest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33" name="Google Shape;1633;p116"/>
          <p:cNvSpPr/>
          <p:nvPr/>
        </p:nvSpPr>
        <p:spPr>
          <a:xfrm>
            <a:off x="8725350" y="99150"/>
            <a:ext cx="234000" cy="234000"/>
          </a:xfrm>
          <a:prstGeom prst="plus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4" name="Google Shape;1634;p116"/>
          <p:cNvSpPr/>
          <p:nvPr/>
        </p:nvSpPr>
        <p:spPr>
          <a:xfrm>
            <a:off x="3555456" y="1680352"/>
            <a:ext cx="1030087" cy="891404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5" name="Google Shape;1635;p116"/>
          <p:cNvSpPr txBox="1"/>
          <p:nvPr/>
        </p:nvSpPr>
        <p:spPr>
          <a:xfrm>
            <a:off x="3605180" y="1975450"/>
            <a:ext cx="9804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DAY 1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36" name="Google Shape;1636;p116"/>
          <p:cNvSpPr/>
          <p:nvPr/>
        </p:nvSpPr>
        <p:spPr>
          <a:xfrm>
            <a:off x="3555531" y="2571752"/>
            <a:ext cx="1030087" cy="891404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7" name="Google Shape;1637;p116"/>
          <p:cNvSpPr txBox="1"/>
          <p:nvPr/>
        </p:nvSpPr>
        <p:spPr>
          <a:xfrm>
            <a:off x="3605255" y="2866850"/>
            <a:ext cx="9804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DAY 3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38" name="Google Shape;1638;p116"/>
          <p:cNvSpPr/>
          <p:nvPr/>
        </p:nvSpPr>
        <p:spPr>
          <a:xfrm>
            <a:off x="4585531" y="1680352"/>
            <a:ext cx="1030087" cy="891404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116"/>
          <p:cNvSpPr txBox="1"/>
          <p:nvPr/>
        </p:nvSpPr>
        <p:spPr>
          <a:xfrm>
            <a:off x="4635255" y="1975450"/>
            <a:ext cx="9804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DAY 2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0" name="Google Shape;1640;p116"/>
          <p:cNvSpPr/>
          <p:nvPr/>
        </p:nvSpPr>
        <p:spPr>
          <a:xfrm>
            <a:off x="4585606" y="2571752"/>
            <a:ext cx="1030087" cy="891404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116"/>
          <p:cNvSpPr txBox="1"/>
          <p:nvPr/>
        </p:nvSpPr>
        <p:spPr>
          <a:xfrm>
            <a:off x="4635330" y="2866850"/>
            <a:ext cx="9804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DAY 4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117"/>
          <p:cNvSpPr txBox="1"/>
          <p:nvPr>
            <p:ph type="ctrTitle"/>
          </p:nvPr>
        </p:nvSpPr>
        <p:spPr>
          <a:xfrm flipH="1">
            <a:off x="457200" y="44438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TIMING</a:t>
            </a:r>
            <a:endParaRPr/>
          </a:p>
        </p:txBody>
      </p:sp>
      <p:cxnSp>
        <p:nvCxnSpPr>
          <p:cNvPr id="1647" name="Google Shape;1647;p117"/>
          <p:cNvCxnSpPr/>
          <p:nvPr/>
        </p:nvCxnSpPr>
        <p:spPr>
          <a:xfrm>
            <a:off x="462079" y="2317173"/>
            <a:ext cx="552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8" name="Google Shape;1648;p117"/>
          <p:cNvSpPr txBox="1"/>
          <p:nvPr/>
        </p:nvSpPr>
        <p:spPr>
          <a:xfrm>
            <a:off x="518936" y="3233927"/>
            <a:ext cx="17112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closest planet to the Sun and the smallest one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49" name="Google Shape;1649;p117"/>
          <p:cNvSpPr/>
          <p:nvPr/>
        </p:nvSpPr>
        <p:spPr>
          <a:xfrm rot="5400000">
            <a:off x="966662" y="1963645"/>
            <a:ext cx="815738" cy="707072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0" name="Google Shape;1650;p117"/>
          <p:cNvSpPr txBox="1"/>
          <p:nvPr/>
        </p:nvSpPr>
        <p:spPr>
          <a:xfrm>
            <a:off x="518936" y="2772877"/>
            <a:ext cx="17112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DAY 1</a:t>
            </a:r>
            <a:endParaRPr b="1" i="0" sz="16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51" name="Google Shape;1651;p117"/>
          <p:cNvSpPr txBox="1"/>
          <p:nvPr/>
        </p:nvSpPr>
        <p:spPr>
          <a:xfrm>
            <a:off x="2637282" y="3239539"/>
            <a:ext cx="17112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has a beautiful name and is the second planet 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52" name="Google Shape;1652;p117"/>
          <p:cNvSpPr/>
          <p:nvPr/>
        </p:nvSpPr>
        <p:spPr>
          <a:xfrm rot="5400000">
            <a:off x="3063978" y="1963645"/>
            <a:ext cx="815738" cy="707072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3" name="Google Shape;1653;p117"/>
          <p:cNvSpPr txBox="1"/>
          <p:nvPr/>
        </p:nvSpPr>
        <p:spPr>
          <a:xfrm>
            <a:off x="2637282" y="2778617"/>
            <a:ext cx="17112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DAY 2</a:t>
            </a:r>
            <a:endParaRPr b="1" i="0" sz="16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54" name="Google Shape;1654;p117"/>
          <p:cNvSpPr txBox="1"/>
          <p:nvPr/>
        </p:nvSpPr>
        <p:spPr>
          <a:xfrm>
            <a:off x="4697532" y="3232652"/>
            <a:ext cx="17958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actually a very cold place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55" name="Google Shape;1655;p117"/>
          <p:cNvSpPr/>
          <p:nvPr/>
        </p:nvSpPr>
        <p:spPr>
          <a:xfrm rot="5400000">
            <a:off x="5192864" y="1963645"/>
            <a:ext cx="815738" cy="707072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6" name="Google Shape;1656;p117"/>
          <p:cNvSpPr txBox="1"/>
          <p:nvPr/>
        </p:nvSpPr>
        <p:spPr>
          <a:xfrm>
            <a:off x="4690570" y="2773525"/>
            <a:ext cx="18096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DAY 3</a:t>
            </a:r>
            <a:endParaRPr b="1" i="0" sz="16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57" name="Google Shape;1657;p117"/>
          <p:cNvSpPr txBox="1"/>
          <p:nvPr/>
        </p:nvSpPr>
        <p:spPr>
          <a:xfrm>
            <a:off x="6806588" y="3237792"/>
            <a:ext cx="17958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fourth-largest planet in the Solar System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58" name="Google Shape;1658;p117"/>
          <p:cNvSpPr/>
          <p:nvPr/>
        </p:nvSpPr>
        <p:spPr>
          <a:xfrm rot="5400000">
            <a:off x="7362343" y="1934658"/>
            <a:ext cx="815738" cy="707072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8823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9" name="Google Shape;1659;p117"/>
          <p:cNvSpPr txBox="1"/>
          <p:nvPr/>
        </p:nvSpPr>
        <p:spPr>
          <a:xfrm>
            <a:off x="6799626" y="2778665"/>
            <a:ext cx="18096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DAY 4</a:t>
            </a:r>
            <a:endParaRPr b="1" i="0" sz="16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60" name="Google Shape;1660;p117"/>
          <p:cNvSpPr/>
          <p:nvPr/>
        </p:nvSpPr>
        <p:spPr>
          <a:xfrm>
            <a:off x="3240838" y="2086301"/>
            <a:ext cx="462011" cy="461867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1" name="Google Shape;1661;p117"/>
          <p:cNvSpPr/>
          <p:nvPr/>
        </p:nvSpPr>
        <p:spPr>
          <a:xfrm>
            <a:off x="5372113" y="2108761"/>
            <a:ext cx="453205" cy="41694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2" name="Google Shape;1662;p117"/>
          <p:cNvGrpSpPr/>
          <p:nvPr/>
        </p:nvGrpSpPr>
        <p:grpSpPr>
          <a:xfrm>
            <a:off x="7592599" y="2115131"/>
            <a:ext cx="355222" cy="404081"/>
            <a:chOff x="-919700" y="2420750"/>
            <a:chExt cx="257575" cy="293025"/>
          </a:xfrm>
        </p:grpSpPr>
        <p:sp>
          <p:nvSpPr>
            <p:cNvPr id="1663" name="Google Shape;1663;p117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117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117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6" name="Google Shape;1666;p117"/>
          <p:cNvGrpSpPr/>
          <p:nvPr/>
        </p:nvGrpSpPr>
        <p:grpSpPr>
          <a:xfrm>
            <a:off x="1204379" y="2079900"/>
            <a:ext cx="340317" cy="474550"/>
            <a:chOff x="-63974716" y="2664080"/>
            <a:chExt cx="202859" cy="282857"/>
          </a:xfrm>
        </p:grpSpPr>
        <p:sp>
          <p:nvSpPr>
            <p:cNvPr id="1667" name="Google Shape;1667;p117"/>
            <p:cNvSpPr/>
            <p:nvPr/>
          </p:nvSpPr>
          <p:spPr>
            <a:xfrm>
              <a:off x="-63974716" y="2664080"/>
              <a:ext cx="202859" cy="282857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117"/>
            <p:cNvSpPr/>
            <p:nvPr/>
          </p:nvSpPr>
          <p:spPr>
            <a:xfrm>
              <a:off x="-63874499" y="2805513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669" name="Google Shape;1669;p117"/>
          <p:cNvCxnSpPr/>
          <p:nvPr/>
        </p:nvCxnSpPr>
        <p:spPr>
          <a:xfrm>
            <a:off x="8123757" y="2303975"/>
            <a:ext cx="552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0" name="Google Shape;1670;p117"/>
          <p:cNvCxnSpPr/>
          <p:nvPr/>
        </p:nvCxnSpPr>
        <p:spPr>
          <a:xfrm>
            <a:off x="5977106" y="2304453"/>
            <a:ext cx="14325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1" name="Google Shape;1671;p117"/>
          <p:cNvCxnSpPr/>
          <p:nvPr/>
        </p:nvCxnSpPr>
        <p:spPr>
          <a:xfrm>
            <a:off x="3826509" y="2306450"/>
            <a:ext cx="14325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2" name="Google Shape;1672;p117"/>
          <p:cNvCxnSpPr/>
          <p:nvPr/>
        </p:nvCxnSpPr>
        <p:spPr>
          <a:xfrm>
            <a:off x="1728084" y="2305616"/>
            <a:ext cx="13809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7" name="Google Shape;1677;p118"/>
          <p:cNvGrpSpPr/>
          <p:nvPr/>
        </p:nvGrpSpPr>
        <p:grpSpPr>
          <a:xfrm>
            <a:off x="3899425" y="1624475"/>
            <a:ext cx="2994015" cy="3526669"/>
            <a:chOff x="3899425" y="1624475"/>
            <a:chExt cx="2994015" cy="3526669"/>
          </a:xfrm>
        </p:grpSpPr>
        <p:sp>
          <p:nvSpPr>
            <p:cNvPr id="1678" name="Google Shape;1678;p118"/>
            <p:cNvSpPr/>
            <p:nvPr/>
          </p:nvSpPr>
          <p:spPr>
            <a:xfrm>
              <a:off x="6271750" y="1624475"/>
              <a:ext cx="621690" cy="3526669"/>
            </a:xfrm>
            <a:custGeom>
              <a:rect b="b" l="l" r="r" t="t"/>
              <a:pathLst>
                <a:path extrusionOk="0" h="6814820" w="1178559">
                  <a:moveTo>
                    <a:pt x="589000" y="0"/>
                  </a:moveTo>
                  <a:lnTo>
                    <a:pt x="0" y="408266"/>
                  </a:lnTo>
                  <a:lnTo>
                    <a:pt x="0" y="6814413"/>
                  </a:lnTo>
                  <a:lnTo>
                    <a:pt x="1178001" y="6814413"/>
                  </a:lnTo>
                  <a:lnTo>
                    <a:pt x="1178001" y="408266"/>
                  </a:lnTo>
                  <a:lnTo>
                    <a:pt x="58900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79" name="Google Shape;1679;p118"/>
            <p:cNvCxnSpPr>
              <a:endCxn id="1680" idx="3"/>
            </p:cNvCxnSpPr>
            <p:nvPr/>
          </p:nvCxnSpPr>
          <p:spPr>
            <a:xfrm rot="10800000">
              <a:off x="3899425" y="1842538"/>
              <a:ext cx="2377200" cy="8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diamond"/>
            </a:ln>
          </p:spPr>
        </p:cxnSp>
        <p:grpSp>
          <p:nvGrpSpPr>
            <p:cNvPr id="1681" name="Google Shape;1681;p118"/>
            <p:cNvGrpSpPr/>
            <p:nvPr/>
          </p:nvGrpSpPr>
          <p:grpSpPr>
            <a:xfrm>
              <a:off x="6416311" y="1851230"/>
              <a:ext cx="332587" cy="329962"/>
              <a:chOff x="2508825" y="2318350"/>
              <a:chExt cx="297750" cy="295400"/>
            </a:xfrm>
          </p:grpSpPr>
          <p:sp>
            <p:nvSpPr>
              <p:cNvPr id="1682" name="Google Shape;1682;p118"/>
              <p:cNvSpPr/>
              <p:nvPr/>
            </p:nvSpPr>
            <p:spPr>
              <a:xfrm>
                <a:off x="2508825" y="2318350"/>
                <a:ext cx="297750" cy="295400"/>
              </a:xfrm>
              <a:custGeom>
                <a:rect b="b" l="l" r="r" t="t"/>
                <a:pathLst>
                  <a:path extrusionOk="0" h="11816" w="11910">
                    <a:moveTo>
                      <a:pt x="5892" y="694"/>
                    </a:moveTo>
                    <a:cubicBezTo>
                      <a:pt x="7625" y="694"/>
                      <a:pt x="9043" y="2112"/>
                      <a:pt x="9043" y="3845"/>
                    </a:cubicBezTo>
                    <a:cubicBezTo>
                      <a:pt x="9043" y="5483"/>
                      <a:pt x="7751" y="6838"/>
                      <a:pt x="6081" y="6932"/>
                    </a:cubicBezTo>
                    <a:cubicBezTo>
                      <a:pt x="6018" y="6932"/>
                      <a:pt x="5987" y="6901"/>
                      <a:pt x="5924" y="6869"/>
                    </a:cubicBezTo>
                    <a:lnTo>
                      <a:pt x="5766" y="6711"/>
                    </a:lnTo>
                    <a:cubicBezTo>
                      <a:pt x="5297" y="6298"/>
                      <a:pt x="4683" y="6101"/>
                      <a:pt x="4072" y="6101"/>
                    </a:cubicBezTo>
                    <a:cubicBezTo>
                      <a:pt x="3985" y="6101"/>
                      <a:pt x="3899" y="6105"/>
                      <a:pt x="3813" y="6113"/>
                    </a:cubicBezTo>
                    <a:cubicBezTo>
                      <a:pt x="3151" y="5577"/>
                      <a:pt x="2773" y="4727"/>
                      <a:pt x="2773" y="3845"/>
                    </a:cubicBezTo>
                    <a:cubicBezTo>
                      <a:pt x="2773" y="2112"/>
                      <a:pt x="4191" y="694"/>
                      <a:pt x="5892" y="694"/>
                    </a:cubicBezTo>
                    <a:close/>
                    <a:moveTo>
                      <a:pt x="4171" y="6822"/>
                    </a:moveTo>
                    <a:cubicBezTo>
                      <a:pt x="4577" y="6822"/>
                      <a:pt x="4979" y="6964"/>
                      <a:pt x="5294" y="7247"/>
                    </a:cubicBezTo>
                    <a:cubicBezTo>
                      <a:pt x="5420" y="7373"/>
                      <a:pt x="5735" y="7657"/>
                      <a:pt x="5892" y="7657"/>
                    </a:cubicBezTo>
                    <a:lnTo>
                      <a:pt x="7972" y="7657"/>
                    </a:lnTo>
                    <a:cubicBezTo>
                      <a:pt x="8192" y="7657"/>
                      <a:pt x="8350" y="7814"/>
                      <a:pt x="8350" y="8003"/>
                    </a:cubicBezTo>
                    <a:cubicBezTo>
                      <a:pt x="8350" y="8192"/>
                      <a:pt x="8192" y="8350"/>
                      <a:pt x="7972" y="8350"/>
                    </a:cubicBezTo>
                    <a:lnTo>
                      <a:pt x="5514" y="8350"/>
                    </a:lnTo>
                    <a:cubicBezTo>
                      <a:pt x="5294" y="8350"/>
                      <a:pt x="5136" y="8507"/>
                      <a:pt x="5136" y="8728"/>
                    </a:cubicBezTo>
                    <a:cubicBezTo>
                      <a:pt x="5136" y="8917"/>
                      <a:pt x="5294" y="9074"/>
                      <a:pt x="5514" y="9074"/>
                    </a:cubicBezTo>
                    <a:lnTo>
                      <a:pt x="8224" y="9074"/>
                    </a:lnTo>
                    <a:cubicBezTo>
                      <a:pt x="8507" y="9074"/>
                      <a:pt x="8759" y="8948"/>
                      <a:pt x="8980" y="8759"/>
                    </a:cubicBezTo>
                    <a:lnTo>
                      <a:pt x="10492" y="7090"/>
                    </a:lnTo>
                    <a:cubicBezTo>
                      <a:pt x="10568" y="7033"/>
                      <a:pt x="10666" y="6987"/>
                      <a:pt x="10766" y="6987"/>
                    </a:cubicBezTo>
                    <a:cubicBezTo>
                      <a:pt x="10833" y="6987"/>
                      <a:pt x="10902" y="7008"/>
                      <a:pt x="10965" y="7058"/>
                    </a:cubicBezTo>
                    <a:cubicBezTo>
                      <a:pt x="11122" y="7184"/>
                      <a:pt x="11185" y="7373"/>
                      <a:pt x="11059" y="7531"/>
                    </a:cubicBezTo>
                    <a:lnTo>
                      <a:pt x="9389" y="9767"/>
                    </a:lnTo>
                    <a:cubicBezTo>
                      <a:pt x="9074" y="10209"/>
                      <a:pt x="8570" y="10492"/>
                      <a:pt x="8035" y="10492"/>
                    </a:cubicBezTo>
                    <a:lnTo>
                      <a:pt x="2773" y="10492"/>
                    </a:lnTo>
                    <a:lnTo>
                      <a:pt x="2773" y="7468"/>
                    </a:lnTo>
                    <a:lnTo>
                      <a:pt x="3025" y="7247"/>
                    </a:lnTo>
                    <a:cubicBezTo>
                      <a:pt x="3356" y="6964"/>
                      <a:pt x="3766" y="6822"/>
                      <a:pt x="4171" y="6822"/>
                    </a:cubicBezTo>
                    <a:close/>
                    <a:moveTo>
                      <a:pt x="1734" y="6932"/>
                    </a:moveTo>
                    <a:cubicBezTo>
                      <a:pt x="1923" y="6932"/>
                      <a:pt x="2080" y="7090"/>
                      <a:pt x="2080" y="7310"/>
                    </a:cubicBezTo>
                    <a:lnTo>
                      <a:pt x="2080" y="10807"/>
                    </a:lnTo>
                    <a:cubicBezTo>
                      <a:pt x="2080" y="10996"/>
                      <a:pt x="1923" y="11154"/>
                      <a:pt x="1734" y="11154"/>
                    </a:cubicBezTo>
                    <a:lnTo>
                      <a:pt x="662" y="11154"/>
                    </a:lnTo>
                    <a:lnTo>
                      <a:pt x="662" y="6932"/>
                    </a:lnTo>
                    <a:close/>
                    <a:moveTo>
                      <a:pt x="5924" y="1"/>
                    </a:moveTo>
                    <a:cubicBezTo>
                      <a:pt x="3844" y="1"/>
                      <a:pt x="2112" y="1734"/>
                      <a:pt x="2112" y="3845"/>
                    </a:cubicBezTo>
                    <a:cubicBezTo>
                      <a:pt x="2112" y="4790"/>
                      <a:pt x="2458" y="5672"/>
                      <a:pt x="3088" y="6396"/>
                    </a:cubicBezTo>
                    <a:cubicBezTo>
                      <a:pt x="2931" y="6459"/>
                      <a:pt x="2773" y="6585"/>
                      <a:pt x="2616" y="6711"/>
                    </a:cubicBezTo>
                    <a:cubicBezTo>
                      <a:pt x="2427" y="6428"/>
                      <a:pt x="2112" y="6270"/>
                      <a:pt x="1765" y="6270"/>
                    </a:cubicBezTo>
                    <a:lnTo>
                      <a:pt x="347" y="6270"/>
                    </a:lnTo>
                    <a:cubicBezTo>
                      <a:pt x="158" y="6270"/>
                      <a:pt x="1" y="6428"/>
                      <a:pt x="1" y="6585"/>
                    </a:cubicBezTo>
                    <a:lnTo>
                      <a:pt x="1" y="11469"/>
                    </a:lnTo>
                    <a:cubicBezTo>
                      <a:pt x="1" y="11658"/>
                      <a:pt x="158" y="11815"/>
                      <a:pt x="347" y="11815"/>
                    </a:cubicBezTo>
                    <a:lnTo>
                      <a:pt x="1765" y="11815"/>
                    </a:lnTo>
                    <a:cubicBezTo>
                      <a:pt x="2238" y="11815"/>
                      <a:pt x="2584" y="11563"/>
                      <a:pt x="2742" y="11122"/>
                    </a:cubicBezTo>
                    <a:lnTo>
                      <a:pt x="8035" y="11122"/>
                    </a:lnTo>
                    <a:cubicBezTo>
                      <a:pt x="8759" y="11122"/>
                      <a:pt x="9515" y="10776"/>
                      <a:pt x="9956" y="10146"/>
                    </a:cubicBezTo>
                    <a:lnTo>
                      <a:pt x="11595" y="7877"/>
                    </a:lnTo>
                    <a:cubicBezTo>
                      <a:pt x="11910" y="7468"/>
                      <a:pt x="11878" y="6838"/>
                      <a:pt x="11437" y="6459"/>
                    </a:cubicBezTo>
                    <a:cubicBezTo>
                      <a:pt x="11249" y="6301"/>
                      <a:pt x="11015" y="6221"/>
                      <a:pt x="10780" y="6221"/>
                    </a:cubicBezTo>
                    <a:cubicBezTo>
                      <a:pt x="10503" y="6221"/>
                      <a:pt x="10224" y="6332"/>
                      <a:pt x="10019" y="6554"/>
                    </a:cubicBezTo>
                    <a:lnTo>
                      <a:pt x="9011" y="7657"/>
                    </a:lnTo>
                    <a:cubicBezTo>
                      <a:pt x="8885" y="7247"/>
                      <a:pt x="8539" y="6932"/>
                      <a:pt x="8098" y="6932"/>
                    </a:cubicBezTo>
                    <a:cubicBezTo>
                      <a:pt x="8287" y="6838"/>
                      <a:pt x="8444" y="6680"/>
                      <a:pt x="8602" y="6522"/>
                    </a:cubicBezTo>
                    <a:cubicBezTo>
                      <a:pt x="9358" y="5798"/>
                      <a:pt x="9767" y="4821"/>
                      <a:pt x="9767" y="3845"/>
                    </a:cubicBezTo>
                    <a:cubicBezTo>
                      <a:pt x="9767" y="1734"/>
                      <a:pt x="8035" y="1"/>
                      <a:pt x="59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3" name="Google Shape;1683;p118"/>
              <p:cNvSpPr/>
              <p:nvPr/>
            </p:nvSpPr>
            <p:spPr>
              <a:xfrm>
                <a:off x="2629350" y="2353025"/>
                <a:ext cx="54350" cy="121300"/>
              </a:xfrm>
              <a:custGeom>
                <a:rect b="b" l="l" r="r" t="t"/>
                <a:pathLst>
                  <a:path extrusionOk="0" h="4852" w="2174">
                    <a:moveTo>
                      <a:pt x="1071" y="0"/>
                    </a:moveTo>
                    <a:cubicBezTo>
                      <a:pt x="882" y="0"/>
                      <a:pt x="725" y="158"/>
                      <a:pt x="725" y="347"/>
                    </a:cubicBezTo>
                    <a:lnTo>
                      <a:pt x="725" y="756"/>
                    </a:lnTo>
                    <a:cubicBezTo>
                      <a:pt x="315" y="914"/>
                      <a:pt x="63" y="1292"/>
                      <a:pt x="63" y="1733"/>
                    </a:cubicBezTo>
                    <a:cubicBezTo>
                      <a:pt x="0" y="2332"/>
                      <a:pt x="473" y="2804"/>
                      <a:pt x="1071" y="2804"/>
                    </a:cubicBezTo>
                    <a:cubicBezTo>
                      <a:pt x="1260" y="2804"/>
                      <a:pt x="1418" y="2962"/>
                      <a:pt x="1418" y="3151"/>
                    </a:cubicBezTo>
                    <a:cubicBezTo>
                      <a:pt x="1418" y="3308"/>
                      <a:pt x="1355" y="3434"/>
                      <a:pt x="1229" y="3466"/>
                    </a:cubicBezTo>
                    <a:cubicBezTo>
                      <a:pt x="1185" y="3492"/>
                      <a:pt x="1140" y="3503"/>
                      <a:pt x="1093" y="3503"/>
                    </a:cubicBezTo>
                    <a:cubicBezTo>
                      <a:pt x="970" y="3503"/>
                      <a:pt x="839" y="3422"/>
                      <a:pt x="725" y="3308"/>
                    </a:cubicBezTo>
                    <a:cubicBezTo>
                      <a:pt x="662" y="3245"/>
                      <a:pt x="575" y="3214"/>
                      <a:pt x="488" y="3214"/>
                    </a:cubicBezTo>
                    <a:cubicBezTo>
                      <a:pt x="402" y="3214"/>
                      <a:pt x="315" y="3245"/>
                      <a:pt x="252" y="3308"/>
                    </a:cubicBezTo>
                    <a:cubicBezTo>
                      <a:pt x="126" y="3434"/>
                      <a:pt x="126" y="3655"/>
                      <a:pt x="252" y="3781"/>
                    </a:cubicBezTo>
                    <a:cubicBezTo>
                      <a:pt x="410" y="3938"/>
                      <a:pt x="567" y="4064"/>
                      <a:pt x="756" y="4096"/>
                    </a:cubicBezTo>
                    <a:lnTo>
                      <a:pt x="756" y="4505"/>
                    </a:lnTo>
                    <a:cubicBezTo>
                      <a:pt x="756" y="4694"/>
                      <a:pt x="914" y="4852"/>
                      <a:pt x="1103" y="4852"/>
                    </a:cubicBezTo>
                    <a:cubicBezTo>
                      <a:pt x="1323" y="4852"/>
                      <a:pt x="1481" y="4694"/>
                      <a:pt x="1481" y="4505"/>
                    </a:cubicBezTo>
                    <a:lnTo>
                      <a:pt x="1481" y="4096"/>
                    </a:lnTo>
                    <a:cubicBezTo>
                      <a:pt x="1481" y="4096"/>
                      <a:pt x="1512" y="4096"/>
                      <a:pt x="1512" y="4064"/>
                    </a:cubicBezTo>
                    <a:cubicBezTo>
                      <a:pt x="1890" y="3907"/>
                      <a:pt x="2142" y="3497"/>
                      <a:pt x="2142" y="3119"/>
                    </a:cubicBezTo>
                    <a:cubicBezTo>
                      <a:pt x="2142" y="2521"/>
                      <a:pt x="1670" y="2079"/>
                      <a:pt x="1103" y="2079"/>
                    </a:cubicBezTo>
                    <a:cubicBezTo>
                      <a:pt x="914" y="2079"/>
                      <a:pt x="756" y="1922"/>
                      <a:pt x="756" y="1733"/>
                    </a:cubicBezTo>
                    <a:cubicBezTo>
                      <a:pt x="756" y="1575"/>
                      <a:pt x="851" y="1449"/>
                      <a:pt x="1008" y="1418"/>
                    </a:cubicBezTo>
                    <a:cubicBezTo>
                      <a:pt x="1047" y="1405"/>
                      <a:pt x="1085" y="1399"/>
                      <a:pt x="1124" y="1399"/>
                    </a:cubicBezTo>
                    <a:cubicBezTo>
                      <a:pt x="1273" y="1399"/>
                      <a:pt x="1418" y="1494"/>
                      <a:pt x="1544" y="1670"/>
                    </a:cubicBezTo>
                    <a:cubicBezTo>
                      <a:pt x="1610" y="1753"/>
                      <a:pt x="1703" y="1792"/>
                      <a:pt x="1795" y="1792"/>
                    </a:cubicBezTo>
                    <a:cubicBezTo>
                      <a:pt x="1876" y="1792"/>
                      <a:pt x="1957" y="1761"/>
                      <a:pt x="2016" y="1701"/>
                    </a:cubicBezTo>
                    <a:cubicBezTo>
                      <a:pt x="2174" y="1575"/>
                      <a:pt x="2174" y="1323"/>
                      <a:pt x="2048" y="1229"/>
                    </a:cubicBezTo>
                    <a:cubicBezTo>
                      <a:pt x="1859" y="977"/>
                      <a:pt x="1670" y="819"/>
                      <a:pt x="1418" y="756"/>
                    </a:cubicBezTo>
                    <a:lnTo>
                      <a:pt x="1418" y="347"/>
                    </a:lnTo>
                    <a:cubicBezTo>
                      <a:pt x="1418" y="158"/>
                      <a:pt x="1260" y="0"/>
                      <a:pt x="10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84" name="Google Shape;1684;p118"/>
          <p:cNvGrpSpPr/>
          <p:nvPr/>
        </p:nvGrpSpPr>
        <p:grpSpPr>
          <a:xfrm>
            <a:off x="3899425" y="2359004"/>
            <a:ext cx="2683562" cy="2785213"/>
            <a:chOff x="3899425" y="2359004"/>
            <a:chExt cx="2683562" cy="2785213"/>
          </a:xfrm>
        </p:grpSpPr>
        <p:sp>
          <p:nvSpPr>
            <p:cNvPr id="1685" name="Google Shape;1685;p118"/>
            <p:cNvSpPr/>
            <p:nvPr/>
          </p:nvSpPr>
          <p:spPr>
            <a:xfrm>
              <a:off x="5961297" y="2359004"/>
              <a:ext cx="621690" cy="2785213"/>
            </a:xfrm>
            <a:custGeom>
              <a:rect b="b" l="l" r="r" t="t"/>
              <a:pathLst>
                <a:path extrusionOk="0" h="5280025" w="1178559">
                  <a:moveTo>
                    <a:pt x="589000" y="0"/>
                  </a:moveTo>
                  <a:lnTo>
                    <a:pt x="0" y="408266"/>
                  </a:lnTo>
                  <a:lnTo>
                    <a:pt x="0" y="5279859"/>
                  </a:lnTo>
                  <a:lnTo>
                    <a:pt x="1178001" y="5279859"/>
                  </a:lnTo>
                  <a:lnTo>
                    <a:pt x="1178001" y="408266"/>
                  </a:lnTo>
                  <a:lnTo>
                    <a:pt x="58900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86" name="Google Shape;1686;p118"/>
            <p:cNvCxnSpPr>
              <a:endCxn id="1687" idx="3"/>
            </p:cNvCxnSpPr>
            <p:nvPr/>
          </p:nvCxnSpPr>
          <p:spPr>
            <a:xfrm rot="10800000">
              <a:off x="3899425" y="2585329"/>
              <a:ext cx="20718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diamond"/>
            </a:ln>
          </p:spPr>
        </p:cxnSp>
        <p:grpSp>
          <p:nvGrpSpPr>
            <p:cNvPr id="1688" name="Google Shape;1688;p118"/>
            <p:cNvGrpSpPr/>
            <p:nvPr/>
          </p:nvGrpSpPr>
          <p:grpSpPr>
            <a:xfrm>
              <a:off x="6106713" y="2585336"/>
              <a:ext cx="330827" cy="329934"/>
              <a:chOff x="3962775" y="2683025"/>
              <a:chExt cx="296175" cy="295375"/>
            </a:xfrm>
          </p:grpSpPr>
          <p:sp>
            <p:nvSpPr>
              <p:cNvPr id="1689" name="Google Shape;1689;p118"/>
              <p:cNvSpPr/>
              <p:nvPr/>
            </p:nvSpPr>
            <p:spPr>
              <a:xfrm>
                <a:off x="3962775" y="2838200"/>
                <a:ext cx="296175" cy="140200"/>
              </a:xfrm>
              <a:custGeom>
                <a:rect b="b" l="l" r="r" t="t"/>
                <a:pathLst>
                  <a:path extrusionOk="0" h="5608" w="11847">
                    <a:moveTo>
                      <a:pt x="3530" y="3466"/>
                    </a:moveTo>
                    <a:lnTo>
                      <a:pt x="3530" y="4883"/>
                    </a:lnTo>
                    <a:lnTo>
                      <a:pt x="757" y="4883"/>
                    </a:lnTo>
                    <a:lnTo>
                      <a:pt x="757" y="3466"/>
                    </a:lnTo>
                    <a:close/>
                    <a:moveTo>
                      <a:pt x="7688" y="725"/>
                    </a:moveTo>
                    <a:lnTo>
                      <a:pt x="7688" y="4883"/>
                    </a:lnTo>
                    <a:lnTo>
                      <a:pt x="4223" y="4883"/>
                    </a:lnTo>
                    <a:lnTo>
                      <a:pt x="4223" y="725"/>
                    </a:lnTo>
                    <a:close/>
                    <a:moveTo>
                      <a:pt x="11185" y="2111"/>
                    </a:moveTo>
                    <a:lnTo>
                      <a:pt x="11185" y="4883"/>
                    </a:lnTo>
                    <a:lnTo>
                      <a:pt x="8381" y="4883"/>
                    </a:lnTo>
                    <a:lnTo>
                      <a:pt x="8381" y="2111"/>
                    </a:lnTo>
                    <a:close/>
                    <a:moveTo>
                      <a:pt x="3845" y="0"/>
                    </a:moveTo>
                    <a:cubicBezTo>
                      <a:pt x="3656" y="0"/>
                      <a:pt x="3498" y="158"/>
                      <a:pt x="3498" y="378"/>
                    </a:cubicBezTo>
                    <a:lnTo>
                      <a:pt x="3498" y="2804"/>
                    </a:lnTo>
                    <a:lnTo>
                      <a:pt x="348" y="2804"/>
                    </a:lnTo>
                    <a:cubicBezTo>
                      <a:pt x="158" y="2804"/>
                      <a:pt x="1" y="2962"/>
                      <a:pt x="1" y="3151"/>
                    </a:cubicBezTo>
                    <a:lnTo>
                      <a:pt x="1" y="5261"/>
                    </a:lnTo>
                    <a:cubicBezTo>
                      <a:pt x="1" y="5450"/>
                      <a:pt x="158" y="5608"/>
                      <a:pt x="348" y="5608"/>
                    </a:cubicBezTo>
                    <a:lnTo>
                      <a:pt x="11500" y="5608"/>
                    </a:lnTo>
                    <a:cubicBezTo>
                      <a:pt x="11689" y="5608"/>
                      <a:pt x="11847" y="5450"/>
                      <a:pt x="11847" y="5261"/>
                    </a:cubicBezTo>
                    <a:lnTo>
                      <a:pt x="11847" y="1733"/>
                    </a:lnTo>
                    <a:cubicBezTo>
                      <a:pt x="11847" y="1544"/>
                      <a:pt x="11689" y="1386"/>
                      <a:pt x="11532" y="1386"/>
                    </a:cubicBezTo>
                    <a:lnTo>
                      <a:pt x="8381" y="1386"/>
                    </a:lnTo>
                    <a:lnTo>
                      <a:pt x="8381" y="378"/>
                    </a:lnTo>
                    <a:cubicBezTo>
                      <a:pt x="8381" y="158"/>
                      <a:pt x="8224" y="0"/>
                      <a:pt x="80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118"/>
              <p:cNvSpPr/>
              <p:nvPr/>
            </p:nvSpPr>
            <p:spPr>
              <a:xfrm>
                <a:off x="4051000" y="2683025"/>
                <a:ext cx="122100" cy="138650"/>
              </a:xfrm>
              <a:custGeom>
                <a:rect b="b" l="l" r="r" t="t"/>
                <a:pathLst>
                  <a:path extrusionOk="0" h="5546" w="4884">
                    <a:moveTo>
                      <a:pt x="2426" y="662"/>
                    </a:moveTo>
                    <a:cubicBezTo>
                      <a:pt x="2804" y="662"/>
                      <a:pt x="3120" y="977"/>
                      <a:pt x="3120" y="1387"/>
                    </a:cubicBezTo>
                    <a:cubicBezTo>
                      <a:pt x="3120" y="1765"/>
                      <a:pt x="2804" y="2080"/>
                      <a:pt x="2426" y="2080"/>
                    </a:cubicBezTo>
                    <a:cubicBezTo>
                      <a:pt x="2017" y="2080"/>
                      <a:pt x="1702" y="1765"/>
                      <a:pt x="1702" y="1387"/>
                    </a:cubicBezTo>
                    <a:cubicBezTo>
                      <a:pt x="1702" y="977"/>
                      <a:pt x="2017" y="662"/>
                      <a:pt x="2426" y="662"/>
                    </a:cubicBezTo>
                    <a:close/>
                    <a:moveTo>
                      <a:pt x="2426" y="2742"/>
                    </a:moveTo>
                    <a:cubicBezTo>
                      <a:pt x="3340" y="2742"/>
                      <a:pt x="4128" y="3529"/>
                      <a:pt x="4128" y="4474"/>
                    </a:cubicBezTo>
                    <a:lnTo>
                      <a:pt x="4128" y="4852"/>
                    </a:lnTo>
                    <a:lnTo>
                      <a:pt x="694" y="4852"/>
                    </a:lnTo>
                    <a:lnTo>
                      <a:pt x="694" y="4474"/>
                    </a:lnTo>
                    <a:cubicBezTo>
                      <a:pt x="694" y="3498"/>
                      <a:pt x="1481" y="2742"/>
                      <a:pt x="2426" y="2742"/>
                    </a:cubicBezTo>
                    <a:close/>
                    <a:moveTo>
                      <a:pt x="2489" y="1"/>
                    </a:moveTo>
                    <a:cubicBezTo>
                      <a:pt x="1733" y="1"/>
                      <a:pt x="1103" y="631"/>
                      <a:pt x="1103" y="1387"/>
                    </a:cubicBezTo>
                    <a:cubicBezTo>
                      <a:pt x="1103" y="1733"/>
                      <a:pt x="1229" y="2049"/>
                      <a:pt x="1450" y="2269"/>
                    </a:cubicBezTo>
                    <a:cubicBezTo>
                      <a:pt x="568" y="2679"/>
                      <a:pt x="1" y="3498"/>
                      <a:pt x="1" y="4474"/>
                    </a:cubicBezTo>
                    <a:lnTo>
                      <a:pt x="1" y="5199"/>
                    </a:lnTo>
                    <a:cubicBezTo>
                      <a:pt x="1" y="5388"/>
                      <a:pt x="158" y="5546"/>
                      <a:pt x="379" y="5546"/>
                    </a:cubicBezTo>
                    <a:lnTo>
                      <a:pt x="4537" y="5546"/>
                    </a:lnTo>
                    <a:cubicBezTo>
                      <a:pt x="4726" y="5546"/>
                      <a:pt x="4884" y="5388"/>
                      <a:pt x="4884" y="5199"/>
                    </a:cubicBezTo>
                    <a:lnTo>
                      <a:pt x="4884" y="4474"/>
                    </a:lnTo>
                    <a:cubicBezTo>
                      <a:pt x="4884" y="3498"/>
                      <a:pt x="4348" y="2679"/>
                      <a:pt x="3529" y="2269"/>
                    </a:cubicBezTo>
                    <a:cubicBezTo>
                      <a:pt x="3750" y="2049"/>
                      <a:pt x="3876" y="1733"/>
                      <a:pt x="3876" y="1387"/>
                    </a:cubicBezTo>
                    <a:cubicBezTo>
                      <a:pt x="3876" y="631"/>
                      <a:pt x="3246" y="1"/>
                      <a:pt x="24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118"/>
              <p:cNvSpPr/>
              <p:nvPr/>
            </p:nvSpPr>
            <p:spPr>
              <a:xfrm>
                <a:off x="4084875" y="2873200"/>
                <a:ext cx="52800" cy="69775"/>
              </a:xfrm>
              <a:custGeom>
                <a:rect b="b" l="l" r="r" t="t"/>
                <a:pathLst>
                  <a:path extrusionOk="0" h="2791" w="2112">
                    <a:moveTo>
                      <a:pt x="1095" y="0"/>
                    </a:moveTo>
                    <a:cubicBezTo>
                      <a:pt x="1001" y="0"/>
                      <a:pt x="903" y="28"/>
                      <a:pt x="819" y="112"/>
                    </a:cubicBezTo>
                    <a:lnTo>
                      <a:pt x="126" y="805"/>
                    </a:lnTo>
                    <a:cubicBezTo>
                      <a:pt x="0" y="931"/>
                      <a:pt x="0" y="1184"/>
                      <a:pt x="126" y="1278"/>
                    </a:cubicBezTo>
                    <a:cubicBezTo>
                      <a:pt x="205" y="1341"/>
                      <a:pt x="292" y="1373"/>
                      <a:pt x="378" y="1373"/>
                    </a:cubicBezTo>
                    <a:cubicBezTo>
                      <a:pt x="465" y="1373"/>
                      <a:pt x="552" y="1341"/>
                      <a:pt x="630" y="1278"/>
                    </a:cubicBezTo>
                    <a:lnTo>
                      <a:pt x="756" y="1184"/>
                    </a:lnTo>
                    <a:lnTo>
                      <a:pt x="756" y="2066"/>
                    </a:lnTo>
                    <a:lnTo>
                      <a:pt x="378" y="2066"/>
                    </a:lnTo>
                    <a:cubicBezTo>
                      <a:pt x="189" y="2066"/>
                      <a:pt x="32" y="2223"/>
                      <a:pt x="32" y="2444"/>
                    </a:cubicBezTo>
                    <a:cubicBezTo>
                      <a:pt x="32" y="2633"/>
                      <a:pt x="189" y="2790"/>
                      <a:pt x="378" y="2790"/>
                    </a:cubicBezTo>
                    <a:lnTo>
                      <a:pt x="1765" y="2790"/>
                    </a:lnTo>
                    <a:cubicBezTo>
                      <a:pt x="1954" y="2790"/>
                      <a:pt x="2111" y="2633"/>
                      <a:pt x="2111" y="2444"/>
                    </a:cubicBezTo>
                    <a:cubicBezTo>
                      <a:pt x="2111" y="2223"/>
                      <a:pt x="1954" y="2066"/>
                      <a:pt x="1765" y="2066"/>
                    </a:cubicBezTo>
                    <a:lnTo>
                      <a:pt x="1418" y="2066"/>
                    </a:lnTo>
                    <a:lnTo>
                      <a:pt x="1418" y="333"/>
                    </a:lnTo>
                    <a:cubicBezTo>
                      <a:pt x="1418" y="175"/>
                      <a:pt x="1323" y="81"/>
                      <a:pt x="1229" y="18"/>
                    </a:cubicBezTo>
                    <a:cubicBezTo>
                      <a:pt x="1187" y="7"/>
                      <a:pt x="1141" y="0"/>
                      <a:pt x="10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92" name="Google Shape;1692;p118"/>
          <p:cNvGrpSpPr/>
          <p:nvPr/>
        </p:nvGrpSpPr>
        <p:grpSpPr>
          <a:xfrm>
            <a:off x="3899425" y="3094875"/>
            <a:ext cx="2373100" cy="2049300"/>
            <a:chOff x="3899425" y="3094875"/>
            <a:chExt cx="2373100" cy="2049300"/>
          </a:xfrm>
        </p:grpSpPr>
        <p:sp>
          <p:nvSpPr>
            <p:cNvPr id="1693" name="Google Shape;1693;p118"/>
            <p:cNvSpPr/>
            <p:nvPr/>
          </p:nvSpPr>
          <p:spPr>
            <a:xfrm>
              <a:off x="5650835" y="3094875"/>
              <a:ext cx="621690" cy="2049300"/>
            </a:xfrm>
            <a:custGeom>
              <a:rect b="b" l="l" r="r" t="t"/>
              <a:pathLst>
                <a:path extrusionOk="0" h="3884929" w="1178559">
                  <a:moveTo>
                    <a:pt x="589000" y="0"/>
                  </a:moveTo>
                  <a:lnTo>
                    <a:pt x="0" y="408266"/>
                  </a:lnTo>
                  <a:lnTo>
                    <a:pt x="0" y="3884307"/>
                  </a:lnTo>
                  <a:lnTo>
                    <a:pt x="1178001" y="3884307"/>
                  </a:lnTo>
                  <a:lnTo>
                    <a:pt x="1178001" y="408266"/>
                  </a:lnTo>
                  <a:lnTo>
                    <a:pt x="58900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94" name="Google Shape;1694;p118"/>
            <p:cNvCxnSpPr>
              <a:endCxn id="1695" idx="3"/>
            </p:cNvCxnSpPr>
            <p:nvPr/>
          </p:nvCxnSpPr>
          <p:spPr>
            <a:xfrm rot="10800000">
              <a:off x="3899425" y="3307071"/>
              <a:ext cx="1759800" cy="12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diamond"/>
            </a:ln>
          </p:spPr>
        </p:cxnSp>
        <p:grpSp>
          <p:nvGrpSpPr>
            <p:cNvPr id="1696" name="Google Shape;1696;p118"/>
            <p:cNvGrpSpPr/>
            <p:nvPr/>
          </p:nvGrpSpPr>
          <p:grpSpPr>
            <a:xfrm>
              <a:off x="5797765" y="3319416"/>
              <a:ext cx="327823" cy="328695"/>
              <a:chOff x="-1333200" y="2770450"/>
              <a:chExt cx="291450" cy="292225"/>
            </a:xfrm>
          </p:grpSpPr>
          <p:sp>
            <p:nvSpPr>
              <p:cNvPr id="1697" name="Google Shape;1697;p118"/>
              <p:cNvSpPr/>
              <p:nvPr/>
            </p:nvSpPr>
            <p:spPr>
              <a:xfrm>
                <a:off x="-1299325" y="2808250"/>
                <a:ext cx="222925" cy="134725"/>
              </a:xfrm>
              <a:custGeom>
                <a:rect b="b" l="l" r="r" t="t"/>
                <a:pathLst>
                  <a:path extrusionOk="0" h="5389" w="8917">
                    <a:moveTo>
                      <a:pt x="7877" y="631"/>
                    </a:moveTo>
                    <a:cubicBezTo>
                      <a:pt x="8066" y="631"/>
                      <a:pt x="8223" y="789"/>
                      <a:pt x="8223" y="978"/>
                    </a:cubicBezTo>
                    <a:cubicBezTo>
                      <a:pt x="8223" y="1167"/>
                      <a:pt x="8066" y="1324"/>
                      <a:pt x="7877" y="1324"/>
                    </a:cubicBezTo>
                    <a:cubicBezTo>
                      <a:pt x="7656" y="1324"/>
                      <a:pt x="7498" y="1167"/>
                      <a:pt x="7498" y="978"/>
                    </a:cubicBezTo>
                    <a:cubicBezTo>
                      <a:pt x="7498" y="789"/>
                      <a:pt x="7656" y="631"/>
                      <a:pt x="7877" y="631"/>
                    </a:cubicBezTo>
                    <a:close/>
                    <a:moveTo>
                      <a:pt x="3056" y="1293"/>
                    </a:moveTo>
                    <a:cubicBezTo>
                      <a:pt x="3245" y="1293"/>
                      <a:pt x="3403" y="1450"/>
                      <a:pt x="3403" y="1639"/>
                    </a:cubicBezTo>
                    <a:cubicBezTo>
                      <a:pt x="3403" y="1828"/>
                      <a:pt x="3245" y="1986"/>
                      <a:pt x="3056" y="1986"/>
                    </a:cubicBezTo>
                    <a:cubicBezTo>
                      <a:pt x="2867" y="1986"/>
                      <a:pt x="2710" y="1828"/>
                      <a:pt x="2710" y="1639"/>
                    </a:cubicBezTo>
                    <a:cubicBezTo>
                      <a:pt x="2741" y="1450"/>
                      <a:pt x="2899" y="1293"/>
                      <a:pt x="3056" y="1293"/>
                    </a:cubicBezTo>
                    <a:close/>
                    <a:moveTo>
                      <a:pt x="5797" y="3340"/>
                    </a:moveTo>
                    <a:cubicBezTo>
                      <a:pt x="6018" y="3340"/>
                      <a:pt x="6175" y="3498"/>
                      <a:pt x="6175" y="3687"/>
                    </a:cubicBezTo>
                    <a:cubicBezTo>
                      <a:pt x="6175" y="3876"/>
                      <a:pt x="6018" y="4034"/>
                      <a:pt x="5797" y="4034"/>
                    </a:cubicBezTo>
                    <a:cubicBezTo>
                      <a:pt x="5608" y="4034"/>
                      <a:pt x="5451" y="3876"/>
                      <a:pt x="5451" y="3687"/>
                    </a:cubicBezTo>
                    <a:cubicBezTo>
                      <a:pt x="5451" y="3498"/>
                      <a:pt x="5608" y="3340"/>
                      <a:pt x="5797" y="3340"/>
                    </a:cubicBezTo>
                    <a:close/>
                    <a:moveTo>
                      <a:pt x="1008" y="4034"/>
                    </a:moveTo>
                    <a:cubicBezTo>
                      <a:pt x="1198" y="4034"/>
                      <a:pt x="1355" y="4191"/>
                      <a:pt x="1355" y="4412"/>
                    </a:cubicBezTo>
                    <a:cubicBezTo>
                      <a:pt x="1355" y="4601"/>
                      <a:pt x="1198" y="4758"/>
                      <a:pt x="1008" y="4758"/>
                    </a:cubicBezTo>
                    <a:cubicBezTo>
                      <a:pt x="819" y="4758"/>
                      <a:pt x="662" y="4601"/>
                      <a:pt x="662" y="4412"/>
                    </a:cubicBezTo>
                    <a:cubicBezTo>
                      <a:pt x="662" y="4191"/>
                      <a:pt x="819" y="4034"/>
                      <a:pt x="1008" y="4034"/>
                    </a:cubicBezTo>
                    <a:close/>
                    <a:moveTo>
                      <a:pt x="7908" y="1"/>
                    </a:moveTo>
                    <a:cubicBezTo>
                      <a:pt x="7341" y="1"/>
                      <a:pt x="6868" y="474"/>
                      <a:pt x="6868" y="1009"/>
                    </a:cubicBezTo>
                    <a:cubicBezTo>
                      <a:pt x="6868" y="1198"/>
                      <a:pt x="6963" y="1419"/>
                      <a:pt x="7026" y="1576"/>
                    </a:cubicBezTo>
                    <a:lnTo>
                      <a:pt x="6112" y="2742"/>
                    </a:lnTo>
                    <a:cubicBezTo>
                      <a:pt x="6032" y="2722"/>
                      <a:pt x="5943" y="2711"/>
                      <a:pt x="5850" y="2711"/>
                    </a:cubicBezTo>
                    <a:cubicBezTo>
                      <a:pt x="5650" y="2711"/>
                      <a:pt x="5434" y="2760"/>
                      <a:pt x="5262" y="2868"/>
                    </a:cubicBezTo>
                    <a:lnTo>
                      <a:pt x="4096" y="1954"/>
                    </a:lnTo>
                    <a:cubicBezTo>
                      <a:pt x="4127" y="1891"/>
                      <a:pt x="4127" y="1765"/>
                      <a:pt x="4127" y="1639"/>
                    </a:cubicBezTo>
                    <a:cubicBezTo>
                      <a:pt x="4127" y="1104"/>
                      <a:pt x="3655" y="631"/>
                      <a:pt x="3088" y="631"/>
                    </a:cubicBezTo>
                    <a:cubicBezTo>
                      <a:pt x="2552" y="631"/>
                      <a:pt x="2080" y="1104"/>
                      <a:pt x="2080" y="1639"/>
                    </a:cubicBezTo>
                    <a:cubicBezTo>
                      <a:pt x="2080" y="1828"/>
                      <a:pt x="2143" y="2049"/>
                      <a:pt x="2237" y="2206"/>
                    </a:cubicBezTo>
                    <a:lnTo>
                      <a:pt x="1324" y="3372"/>
                    </a:lnTo>
                    <a:cubicBezTo>
                      <a:pt x="1261" y="3340"/>
                      <a:pt x="1134" y="3340"/>
                      <a:pt x="1008" y="3340"/>
                    </a:cubicBezTo>
                    <a:cubicBezTo>
                      <a:pt x="441" y="3340"/>
                      <a:pt x="0" y="3813"/>
                      <a:pt x="0" y="4349"/>
                    </a:cubicBezTo>
                    <a:cubicBezTo>
                      <a:pt x="0" y="4947"/>
                      <a:pt x="441" y="5388"/>
                      <a:pt x="1008" y="5388"/>
                    </a:cubicBezTo>
                    <a:cubicBezTo>
                      <a:pt x="1576" y="5388"/>
                      <a:pt x="2017" y="4916"/>
                      <a:pt x="2017" y="4349"/>
                    </a:cubicBezTo>
                    <a:cubicBezTo>
                      <a:pt x="2017" y="4160"/>
                      <a:pt x="1954" y="3971"/>
                      <a:pt x="1859" y="3813"/>
                    </a:cubicBezTo>
                    <a:lnTo>
                      <a:pt x="2773" y="2616"/>
                    </a:lnTo>
                    <a:cubicBezTo>
                      <a:pt x="2875" y="2650"/>
                      <a:pt x="2980" y="2667"/>
                      <a:pt x="3087" y="2667"/>
                    </a:cubicBezTo>
                    <a:cubicBezTo>
                      <a:pt x="3278" y="2667"/>
                      <a:pt x="3473" y="2611"/>
                      <a:pt x="3655" y="2490"/>
                    </a:cubicBezTo>
                    <a:lnTo>
                      <a:pt x="4821" y="3403"/>
                    </a:lnTo>
                    <a:cubicBezTo>
                      <a:pt x="4789" y="3498"/>
                      <a:pt x="4789" y="3624"/>
                      <a:pt x="4789" y="3719"/>
                    </a:cubicBezTo>
                    <a:cubicBezTo>
                      <a:pt x="4789" y="4286"/>
                      <a:pt x="5262" y="4758"/>
                      <a:pt x="5797" y="4758"/>
                    </a:cubicBezTo>
                    <a:cubicBezTo>
                      <a:pt x="6364" y="4758"/>
                      <a:pt x="6837" y="4286"/>
                      <a:pt x="6837" y="3719"/>
                    </a:cubicBezTo>
                    <a:cubicBezTo>
                      <a:pt x="6837" y="3529"/>
                      <a:pt x="6742" y="3340"/>
                      <a:pt x="6679" y="3183"/>
                    </a:cubicBezTo>
                    <a:lnTo>
                      <a:pt x="7593" y="1986"/>
                    </a:lnTo>
                    <a:cubicBezTo>
                      <a:pt x="7656" y="2049"/>
                      <a:pt x="7782" y="2049"/>
                      <a:pt x="7908" y="2049"/>
                    </a:cubicBezTo>
                    <a:cubicBezTo>
                      <a:pt x="8444" y="2049"/>
                      <a:pt x="8916" y="1576"/>
                      <a:pt x="8916" y="1009"/>
                    </a:cubicBez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118"/>
              <p:cNvSpPr/>
              <p:nvPr/>
            </p:nvSpPr>
            <p:spPr>
              <a:xfrm>
                <a:off x="-1333200" y="2770450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586" y="725"/>
                    </a:moveTo>
                    <a:cubicBezTo>
                      <a:pt x="10807" y="725"/>
                      <a:pt x="10964" y="883"/>
                      <a:pt x="10964" y="1072"/>
                    </a:cubicBezTo>
                    <a:lnTo>
                      <a:pt x="10964" y="7593"/>
                    </a:lnTo>
                    <a:lnTo>
                      <a:pt x="631" y="7593"/>
                    </a:lnTo>
                    <a:lnTo>
                      <a:pt x="631" y="1072"/>
                    </a:lnTo>
                    <a:cubicBezTo>
                      <a:pt x="662" y="883"/>
                      <a:pt x="820" y="725"/>
                      <a:pt x="977" y="725"/>
                    </a:cubicBezTo>
                    <a:close/>
                    <a:moveTo>
                      <a:pt x="10996" y="8286"/>
                    </a:moveTo>
                    <a:lnTo>
                      <a:pt x="10996" y="8633"/>
                    </a:lnTo>
                    <a:cubicBezTo>
                      <a:pt x="10996" y="8822"/>
                      <a:pt x="10838" y="8980"/>
                      <a:pt x="10618" y="8980"/>
                    </a:cubicBezTo>
                    <a:lnTo>
                      <a:pt x="1009" y="8980"/>
                    </a:lnTo>
                    <a:cubicBezTo>
                      <a:pt x="820" y="8980"/>
                      <a:pt x="662" y="8822"/>
                      <a:pt x="662" y="8633"/>
                    </a:cubicBezTo>
                    <a:lnTo>
                      <a:pt x="662" y="8286"/>
                    </a:lnTo>
                    <a:close/>
                    <a:moveTo>
                      <a:pt x="6617" y="9641"/>
                    </a:moveTo>
                    <a:lnTo>
                      <a:pt x="6932" y="11027"/>
                    </a:lnTo>
                    <a:lnTo>
                      <a:pt x="4632" y="11027"/>
                    </a:lnTo>
                    <a:lnTo>
                      <a:pt x="4947" y="9641"/>
                    </a:ln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8570"/>
                    </a:lnTo>
                    <a:cubicBezTo>
                      <a:pt x="1" y="9137"/>
                      <a:pt x="473" y="9610"/>
                      <a:pt x="1009" y="9610"/>
                    </a:cubicBezTo>
                    <a:lnTo>
                      <a:pt x="4285" y="9610"/>
                    </a:lnTo>
                    <a:lnTo>
                      <a:pt x="3970" y="10996"/>
                    </a:lnTo>
                    <a:lnTo>
                      <a:pt x="3057" y="10996"/>
                    </a:lnTo>
                    <a:cubicBezTo>
                      <a:pt x="2868" y="10996"/>
                      <a:pt x="2710" y="11153"/>
                      <a:pt x="2710" y="11342"/>
                    </a:cubicBezTo>
                    <a:cubicBezTo>
                      <a:pt x="2710" y="11531"/>
                      <a:pt x="2868" y="11689"/>
                      <a:pt x="3057" y="11689"/>
                    </a:cubicBezTo>
                    <a:lnTo>
                      <a:pt x="8538" y="11689"/>
                    </a:lnTo>
                    <a:cubicBezTo>
                      <a:pt x="8727" y="11689"/>
                      <a:pt x="8885" y="11531"/>
                      <a:pt x="8885" y="11342"/>
                    </a:cubicBezTo>
                    <a:cubicBezTo>
                      <a:pt x="8885" y="11153"/>
                      <a:pt x="8727" y="10996"/>
                      <a:pt x="8538" y="10996"/>
                    </a:cubicBezTo>
                    <a:lnTo>
                      <a:pt x="7625" y="10996"/>
                    </a:lnTo>
                    <a:lnTo>
                      <a:pt x="7310" y="9610"/>
                    </a:lnTo>
                    <a:lnTo>
                      <a:pt x="10618" y="9610"/>
                    </a:lnTo>
                    <a:cubicBezTo>
                      <a:pt x="11185" y="9610"/>
                      <a:pt x="11657" y="9137"/>
                      <a:pt x="11657" y="8570"/>
                    </a:cubicBezTo>
                    <a:lnTo>
                      <a:pt x="11657" y="1040"/>
                    </a:lnTo>
                    <a:cubicBezTo>
                      <a:pt x="11657" y="473"/>
                      <a:pt x="11185" y="1"/>
                      <a:pt x="106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99" name="Google Shape;1699;p118"/>
          <p:cNvGrpSpPr/>
          <p:nvPr/>
        </p:nvGrpSpPr>
        <p:grpSpPr>
          <a:xfrm>
            <a:off x="3899425" y="3765299"/>
            <a:ext cx="2062640" cy="1378371"/>
            <a:chOff x="3899425" y="3765299"/>
            <a:chExt cx="2062640" cy="1378371"/>
          </a:xfrm>
        </p:grpSpPr>
        <p:cxnSp>
          <p:nvCxnSpPr>
            <p:cNvPr id="1700" name="Google Shape;1700;p118"/>
            <p:cNvCxnSpPr>
              <a:endCxn id="1701" idx="3"/>
            </p:cNvCxnSpPr>
            <p:nvPr/>
          </p:nvCxnSpPr>
          <p:spPr>
            <a:xfrm rot="10800000">
              <a:off x="3899425" y="4007788"/>
              <a:ext cx="1432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diamond"/>
            </a:ln>
          </p:spPr>
        </p:cxnSp>
        <p:sp>
          <p:nvSpPr>
            <p:cNvPr id="1702" name="Google Shape;1702;p118"/>
            <p:cNvSpPr/>
            <p:nvPr/>
          </p:nvSpPr>
          <p:spPr>
            <a:xfrm>
              <a:off x="5340375" y="3765299"/>
              <a:ext cx="621690" cy="1378371"/>
            </a:xfrm>
            <a:custGeom>
              <a:rect b="b" l="l" r="r" t="t"/>
              <a:pathLst>
                <a:path extrusionOk="0" h="2613025" w="1178559">
                  <a:moveTo>
                    <a:pt x="589000" y="0"/>
                  </a:moveTo>
                  <a:lnTo>
                    <a:pt x="0" y="408254"/>
                  </a:lnTo>
                  <a:lnTo>
                    <a:pt x="0" y="2612885"/>
                  </a:lnTo>
                  <a:lnTo>
                    <a:pt x="1178001" y="2612885"/>
                  </a:lnTo>
                  <a:lnTo>
                    <a:pt x="1178001" y="408254"/>
                  </a:lnTo>
                  <a:lnTo>
                    <a:pt x="58900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03" name="Google Shape;1703;p118"/>
            <p:cNvGrpSpPr/>
            <p:nvPr/>
          </p:nvGrpSpPr>
          <p:grpSpPr>
            <a:xfrm>
              <a:off x="5485800" y="3999322"/>
              <a:ext cx="330827" cy="330827"/>
              <a:chOff x="3963575" y="2317575"/>
              <a:chExt cx="296175" cy="296175"/>
            </a:xfrm>
          </p:grpSpPr>
          <p:sp>
            <p:nvSpPr>
              <p:cNvPr id="1704" name="Google Shape;1704;p118"/>
              <p:cNvSpPr/>
              <p:nvPr/>
            </p:nvSpPr>
            <p:spPr>
              <a:xfrm>
                <a:off x="3963575" y="2317575"/>
                <a:ext cx="296175" cy="296175"/>
              </a:xfrm>
              <a:custGeom>
                <a:rect b="b" l="l" r="r" t="t"/>
                <a:pathLst>
                  <a:path extrusionOk="0" h="11847" w="11847">
                    <a:moveTo>
                      <a:pt x="9483" y="1418"/>
                    </a:moveTo>
                    <a:cubicBezTo>
                      <a:pt x="9672" y="1418"/>
                      <a:pt x="9830" y="1576"/>
                      <a:pt x="9830" y="1765"/>
                    </a:cubicBezTo>
                    <a:lnTo>
                      <a:pt x="9830" y="2836"/>
                    </a:lnTo>
                    <a:lnTo>
                      <a:pt x="788" y="2836"/>
                    </a:lnTo>
                    <a:lnTo>
                      <a:pt x="788" y="1765"/>
                    </a:lnTo>
                    <a:lnTo>
                      <a:pt x="725" y="1765"/>
                    </a:lnTo>
                    <a:cubicBezTo>
                      <a:pt x="725" y="1576"/>
                      <a:pt x="883" y="1418"/>
                      <a:pt x="1072" y="1418"/>
                    </a:cubicBezTo>
                    <a:lnTo>
                      <a:pt x="1418" y="1418"/>
                    </a:lnTo>
                    <a:lnTo>
                      <a:pt x="1418" y="1765"/>
                    </a:lnTo>
                    <a:cubicBezTo>
                      <a:pt x="1418" y="1954"/>
                      <a:pt x="1576" y="2143"/>
                      <a:pt x="1765" y="2143"/>
                    </a:cubicBezTo>
                    <a:cubicBezTo>
                      <a:pt x="1954" y="2143"/>
                      <a:pt x="2111" y="1954"/>
                      <a:pt x="2111" y="1765"/>
                    </a:cubicBezTo>
                    <a:lnTo>
                      <a:pt x="2111" y="1418"/>
                    </a:lnTo>
                    <a:lnTo>
                      <a:pt x="3498" y="1418"/>
                    </a:lnTo>
                    <a:lnTo>
                      <a:pt x="3498" y="1765"/>
                    </a:lnTo>
                    <a:cubicBezTo>
                      <a:pt x="3498" y="1954"/>
                      <a:pt x="3655" y="2143"/>
                      <a:pt x="3844" y="2143"/>
                    </a:cubicBezTo>
                    <a:cubicBezTo>
                      <a:pt x="4065" y="2143"/>
                      <a:pt x="4222" y="1954"/>
                      <a:pt x="4222" y="1765"/>
                    </a:cubicBezTo>
                    <a:lnTo>
                      <a:pt x="4222" y="1418"/>
                    </a:lnTo>
                    <a:lnTo>
                      <a:pt x="6333" y="1418"/>
                    </a:lnTo>
                    <a:lnTo>
                      <a:pt x="6333" y="1765"/>
                    </a:lnTo>
                    <a:cubicBezTo>
                      <a:pt x="6333" y="1954"/>
                      <a:pt x="6490" y="2143"/>
                      <a:pt x="6680" y="2143"/>
                    </a:cubicBezTo>
                    <a:cubicBezTo>
                      <a:pt x="6900" y="2143"/>
                      <a:pt x="7058" y="1954"/>
                      <a:pt x="7058" y="1765"/>
                    </a:cubicBezTo>
                    <a:lnTo>
                      <a:pt x="7058" y="1418"/>
                    </a:lnTo>
                    <a:lnTo>
                      <a:pt x="8412" y="1418"/>
                    </a:lnTo>
                    <a:lnTo>
                      <a:pt x="8412" y="1765"/>
                    </a:lnTo>
                    <a:cubicBezTo>
                      <a:pt x="8412" y="1954"/>
                      <a:pt x="8570" y="2143"/>
                      <a:pt x="8790" y="2143"/>
                    </a:cubicBezTo>
                    <a:cubicBezTo>
                      <a:pt x="8979" y="2143"/>
                      <a:pt x="9137" y="1954"/>
                      <a:pt x="9137" y="1765"/>
                    </a:cubicBezTo>
                    <a:lnTo>
                      <a:pt x="9137" y="1418"/>
                    </a:lnTo>
                    <a:close/>
                    <a:moveTo>
                      <a:pt x="9767" y="3497"/>
                    </a:moveTo>
                    <a:lnTo>
                      <a:pt x="9767" y="7026"/>
                    </a:lnTo>
                    <a:cubicBezTo>
                      <a:pt x="9641" y="7026"/>
                      <a:pt x="9546" y="6963"/>
                      <a:pt x="9420" y="6963"/>
                    </a:cubicBezTo>
                    <a:cubicBezTo>
                      <a:pt x="8066" y="6963"/>
                      <a:pt x="6963" y="8066"/>
                      <a:pt x="6963" y="9420"/>
                    </a:cubicBezTo>
                    <a:cubicBezTo>
                      <a:pt x="6963" y="9546"/>
                      <a:pt x="6963" y="9641"/>
                      <a:pt x="7026" y="9767"/>
                    </a:cubicBezTo>
                    <a:lnTo>
                      <a:pt x="1040" y="9767"/>
                    </a:lnTo>
                    <a:cubicBezTo>
                      <a:pt x="820" y="9767"/>
                      <a:pt x="662" y="9609"/>
                      <a:pt x="662" y="9420"/>
                    </a:cubicBezTo>
                    <a:lnTo>
                      <a:pt x="662" y="3497"/>
                    </a:lnTo>
                    <a:close/>
                    <a:moveTo>
                      <a:pt x="9420" y="7688"/>
                    </a:moveTo>
                    <a:cubicBezTo>
                      <a:pt x="10366" y="7688"/>
                      <a:pt x="11153" y="8475"/>
                      <a:pt x="11153" y="9420"/>
                    </a:cubicBezTo>
                    <a:cubicBezTo>
                      <a:pt x="11153" y="10397"/>
                      <a:pt x="10366" y="11185"/>
                      <a:pt x="9420" y="11185"/>
                    </a:cubicBezTo>
                    <a:cubicBezTo>
                      <a:pt x="8475" y="11185"/>
                      <a:pt x="7688" y="10397"/>
                      <a:pt x="7688" y="9420"/>
                    </a:cubicBezTo>
                    <a:cubicBezTo>
                      <a:pt x="7688" y="8475"/>
                      <a:pt x="8475" y="7688"/>
                      <a:pt x="9420" y="7688"/>
                    </a:cubicBezTo>
                    <a:close/>
                    <a:moveTo>
                      <a:pt x="1733" y="0"/>
                    </a:moveTo>
                    <a:cubicBezTo>
                      <a:pt x="1544" y="0"/>
                      <a:pt x="1387" y="158"/>
                      <a:pt x="1387" y="347"/>
                    </a:cubicBezTo>
                    <a:lnTo>
                      <a:pt x="1387" y="725"/>
                    </a:lnTo>
                    <a:lnTo>
                      <a:pt x="1040" y="725"/>
                    </a:lnTo>
                    <a:cubicBezTo>
                      <a:pt x="442" y="725"/>
                      <a:pt x="0" y="1166"/>
                      <a:pt x="0" y="1733"/>
                    </a:cubicBezTo>
                    <a:lnTo>
                      <a:pt x="0" y="9389"/>
                    </a:lnTo>
                    <a:cubicBezTo>
                      <a:pt x="0" y="9956"/>
                      <a:pt x="473" y="10429"/>
                      <a:pt x="1040" y="10429"/>
                    </a:cubicBezTo>
                    <a:lnTo>
                      <a:pt x="7215" y="10429"/>
                    </a:lnTo>
                    <a:cubicBezTo>
                      <a:pt x="7593" y="11279"/>
                      <a:pt x="8444" y="11846"/>
                      <a:pt x="9420" y="11846"/>
                    </a:cubicBezTo>
                    <a:cubicBezTo>
                      <a:pt x="10744" y="11846"/>
                      <a:pt x="11846" y="10744"/>
                      <a:pt x="11846" y="9420"/>
                    </a:cubicBezTo>
                    <a:cubicBezTo>
                      <a:pt x="11846" y="8444"/>
                      <a:pt x="11311" y="7593"/>
                      <a:pt x="10492" y="7215"/>
                    </a:cubicBezTo>
                    <a:lnTo>
                      <a:pt x="10492" y="1733"/>
                    </a:lnTo>
                    <a:cubicBezTo>
                      <a:pt x="10492" y="1135"/>
                      <a:pt x="10019" y="725"/>
                      <a:pt x="9452" y="725"/>
                    </a:cubicBezTo>
                    <a:lnTo>
                      <a:pt x="9105" y="725"/>
                    </a:lnTo>
                    <a:lnTo>
                      <a:pt x="9105" y="347"/>
                    </a:lnTo>
                    <a:cubicBezTo>
                      <a:pt x="9105" y="158"/>
                      <a:pt x="8948" y="0"/>
                      <a:pt x="8759" y="0"/>
                    </a:cubicBezTo>
                    <a:cubicBezTo>
                      <a:pt x="8538" y="0"/>
                      <a:pt x="8381" y="158"/>
                      <a:pt x="8381" y="347"/>
                    </a:cubicBezTo>
                    <a:lnTo>
                      <a:pt x="8381" y="725"/>
                    </a:lnTo>
                    <a:lnTo>
                      <a:pt x="7026" y="725"/>
                    </a:lnTo>
                    <a:lnTo>
                      <a:pt x="7026" y="347"/>
                    </a:lnTo>
                    <a:cubicBezTo>
                      <a:pt x="7026" y="158"/>
                      <a:pt x="6869" y="0"/>
                      <a:pt x="6648" y="0"/>
                    </a:cubicBezTo>
                    <a:cubicBezTo>
                      <a:pt x="6459" y="0"/>
                      <a:pt x="6301" y="158"/>
                      <a:pt x="6301" y="347"/>
                    </a:cubicBezTo>
                    <a:lnTo>
                      <a:pt x="6301" y="725"/>
                    </a:lnTo>
                    <a:lnTo>
                      <a:pt x="4191" y="725"/>
                    </a:lnTo>
                    <a:lnTo>
                      <a:pt x="4191" y="347"/>
                    </a:lnTo>
                    <a:cubicBezTo>
                      <a:pt x="4191" y="158"/>
                      <a:pt x="4033" y="0"/>
                      <a:pt x="3813" y="0"/>
                    </a:cubicBezTo>
                    <a:cubicBezTo>
                      <a:pt x="3624" y="0"/>
                      <a:pt x="3466" y="158"/>
                      <a:pt x="3466" y="347"/>
                    </a:cubicBezTo>
                    <a:lnTo>
                      <a:pt x="3466" y="725"/>
                    </a:lnTo>
                    <a:lnTo>
                      <a:pt x="2080" y="725"/>
                    </a:lnTo>
                    <a:lnTo>
                      <a:pt x="2080" y="347"/>
                    </a:lnTo>
                    <a:cubicBezTo>
                      <a:pt x="2080" y="158"/>
                      <a:pt x="1922" y="0"/>
                      <a:pt x="17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118"/>
              <p:cNvSpPr/>
              <p:nvPr/>
            </p:nvSpPr>
            <p:spPr>
              <a:xfrm>
                <a:off x="4190400" y="2526300"/>
                <a:ext cx="34700" cy="35450"/>
              </a:xfrm>
              <a:custGeom>
                <a:rect b="b" l="l" r="r" t="t"/>
                <a:pathLst>
                  <a:path extrusionOk="0" h="1418" w="1388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1071"/>
                    </a:lnTo>
                    <a:cubicBezTo>
                      <a:pt x="1" y="1260"/>
                      <a:pt x="127" y="1418"/>
                      <a:pt x="347" y="1418"/>
                    </a:cubicBezTo>
                    <a:lnTo>
                      <a:pt x="1041" y="1418"/>
                    </a:lnTo>
                    <a:cubicBezTo>
                      <a:pt x="1261" y="1418"/>
                      <a:pt x="1387" y="1260"/>
                      <a:pt x="1387" y="1071"/>
                    </a:cubicBezTo>
                    <a:cubicBezTo>
                      <a:pt x="1387" y="882"/>
                      <a:pt x="1261" y="725"/>
                      <a:pt x="1041" y="725"/>
                    </a:cubicBezTo>
                    <a:lnTo>
                      <a:pt x="694" y="725"/>
                    </a:lnTo>
                    <a:lnTo>
                      <a:pt x="694" y="347"/>
                    </a:ln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118"/>
              <p:cNvSpPr/>
              <p:nvPr/>
            </p:nvSpPr>
            <p:spPr>
              <a:xfrm>
                <a:off x="3998225" y="2421550"/>
                <a:ext cx="35475" cy="18125"/>
              </a:xfrm>
              <a:custGeom>
                <a:rect b="b" l="l" r="r" t="t"/>
                <a:pathLst>
                  <a:path extrusionOk="0" h="725" w="1419">
                    <a:moveTo>
                      <a:pt x="347" y="0"/>
                    </a:moveTo>
                    <a:cubicBezTo>
                      <a:pt x="158" y="0"/>
                      <a:pt x="1" y="158"/>
                      <a:pt x="1" y="378"/>
                    </a:cubicBezTo>
                    <a:cubicBezTo>
                      <a:pt x="1" y="567"/>
                      <a:pt x="158" y="725"/>
                      <a:pt x="347" y="725"/>
                    </a:cubicBezTo>
                    <a:lnTo>
                      <a:pt x="1072" y="725"/>
                    </a:lnTo>
                    <a:cubicBezTo>
                      <a:pt x="1261" y="725"/>
                      <a:pt x="1418" y="567"/>
                      <a:pt x="1418" y="378"/>
                    </a:cubicBezTo>
                    <a:cubicBezTo>
                      <a:pt x="1418" y="158"/>
                      <a:pt x="1261" y="0"/>
                      <a:pt x="10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118"/>
              <p:cNvSpPr/>
              <p:nvPr/>
            </p:nvSpPr>
            <p:spPr>
              <a:xfrm>
                <a:off x="4050225" y="2421550"/>
                <a:ext cx="35450" cy="18125"/>
              </a:xfrm>
              <a:custGeom>
                <a:rect b="b" l="l" r="r" t="t"/>
                <a:pathLst>
                  <a:path extrusionOk="0" h="725" w="1418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71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418" y="158"/>
                      <a:pt x="1260" y="0"/>
                      <a:pt x="10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118"/>
              <p:cNvSpPr/>
              <p:nvPr/>
            </p:nvSpPr>
            <p:spPr>
              <a:xfrm>
                <a:off x="4102200" y="2421550"/>
                <a:ext cx="35475" cy="18125"/>
              </a:xfrm>
              <a:custGeom>
                <a:rect b="b" l="l" r="r" t="t"/>
                <a:pathLst>
                  <a:path extrusionOk="0" h="725" w="1419">
                    <a:moveTo>
                      <a:pt x="378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78" y="725"/>
                    </a:cubicBezTo>
                    <a:lnTo>
                      <a:pt x="1072" y="725"/>
                    </a:lnTo>
                    <a:cubicBezTo>
                      <a:pt x="1261" y="725"/>
                      <a:pt x="1418" y="567"/>
                      <a:pt x="1418" y="378"/>
                    </a:cubicBezTo>
                    <a:cubicBezTo>
                      <a:pt x="1418" y="158"/>
                      <a:pt x="1261" y="0"/>
                      <a:pt x="10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118"/>
              <p:cNvSpPr/>
              <p:nvPr/>
            </p:nvSpPr>
            <p:spPr>
              <a:xfrm>
                <a:off x="4155750" y="2421550"/>
                <a:ext cx="35475" cy="18125"/>
              </a:xfrm>
              <a:custGeom>
                <a:rect b="b" l="l" r="r" t="t"/>
                <a:pathLst>
                  <a:path extrusionOk="0" h="725" w="1419">
                    <a:moveTo>
                      <a:pt x="347" y="0"/>
                    </a:moveTo>
                    <a:cubicBezTo>
                      <a:pt x="158" y="0"/>
                      <a:pt x="1" y="158"/>
                      <a:pt x="1" y="378"/>
                    </a:cubicBezTo>
                    <a:cubicBezTo>
                      <a:pt x="1" y="567"/>
                      <a:pt x="158" y="725"/>
                      <a:pt x="347" y="725"/>
                    </a:cubicBezTo>
                    <a:lnTo>
                      <a:pt x="1072" y="725"/>
                    </a:lnTo>
                    <a:cubicBezTo>
                      <a:pt x="1261" y="725"/>
                      <a:pt x="1418" y="567"/>
                      <a:pt x="1418" y="378"/>
                    </a:cubicBezTo>
                    <a:cubicBezTo>
                      <a:pt x="1418" y="158"/>
                      <a:pt x="1261" y="0"/>
                      <a:pt x="10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118"/>
              <p:cNvSpPr/>
              <p:nvPr/>
            </p:nvSpPr>
            <p:spPr>
              <a:xfrm>
                <a:off x="3998225" y="2456975"/>
                <a:ext cx="35475" cy="18150"/>
              </a:xfrm>
              <a:custGeom>
                <a:rect b="b" l="l" r="r" t="t"/>
                <a:pathLst>
                  <a:path extrusionOk="0" h="726" w="1419">
                    <a:moveTo>
                      <a:pt x="347" y="1"/>
                    </a:moveTo>
                    <a:cubicBezTo>
                      <a:pt x="158" y="1"/>
                      <a:pt x="1" y="158"/>
                      <a:pt x="1" y="379"/>
                    </a:cubicBezTo>
                    <a:cubicBezTo>
                      <a:pt x="1" y="568"/>
                      <a:pt x="158" y="725"/>
                      <a:pt x="347" y="725"/>
                    </a:cubicBezTo>
                    <a:lnTo>
                      <a:pt x="1072" y="725"/>
                    </a:lnTo>
                    <a:cubicBezTo>
                      <a:pt x="1261" y="725"/>
                      <a:pt x="1418" y="568"/>
                      <a:pt x="1418" y="379"/>
                    </a:cubicBezTo>
                    <a:cubicBezTo>
                      <a:pt x="1418" y="158"/>
                      <a:pt x="1261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118"/>
              <p:cNvSpPr/>
              <p:nvPr/>
            </p:nvSpPr>
            <p:spPr>
              <a:xfrm>
                <a:off x="4050225" y="2456975"/>
                <a:ext cx="35450" cy="18150"/>
              </a:xfrm>
              <a:custGeom>
                <a:rect b="b" l="l" r="r" t="t"/>
                <a:pathLst>
                  <a:path extrusionOk="0" h="726" w="1418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lnTo>
                      <a:pt x="1071" y="725"/>
                    </a:lnTo>
                    <a:cubicBezTo>
                      <a:pt x="1260" y="725"/>
                      <a:pt x="1418" y="568"/>
                      <a:pt x="1418" y="379"/>
                    </a:cubicBezTo>
                    <a:cubicBezTo>
                      <a:pt x="1418" y="158"/>
                      <a:pt x="1260" y="1"/>
                      <a:pt x="10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118"/>
              <p:cNvSpPr/>
              <p:nvPr/>
            </p:nvSpPr>
            <p:spPr>
              <a:xfrm>
                <a:off x="4102200" y="2456975"/>
                <a:ext cx="35475" cy="18150"/>
              </a:xfrm>
              <a:custGeom>
                <a:rect b="b" l="l" r="r" t="t"/>
                <a:pathLst>
                  <a:path extrusionOk="0" h="726" w="1419">
                    <a:moveTo>
                      <a:pt x="378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lnTo>
                      <a:pt x="1072" y="725"/>
                    </a:lnTo>
                    <a:cubicBezTo>
                      <a:pt x="1261" y="725"/>
                      <a:pt x="1418" y="568"/>
                      <a:pt x="1418" y="379"/>
                    </a:cubicBezTo>
                    <a:cubicBezTo>
                      <a:pt x="1418" y="158"/>
                      <a:pt x="1261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118"/>
              <p:cNvSpPr/>
              <p:nvPr/>
            </p:nvSpPr>
            <p:spPr>
              <a:xfrm>
                <a:off x="4155750" y="2456975"/>
                <a:ext cx="35475" cy="18150"/>
              </a:xfrm>
              <a:custGeom>
                <a:rect b="b" l="l" r="r" t="t"/>
                <a:pathLst>
                  <a:path extrusionOk="0" h="726" w="1419">
                    <a:moveTo>
                      <a:pt x="347" y="1"/>
                    </a:moveTo>
                    <a:cubicBezTo>
                      <a:pt x="158" y="1"/>
                      <a:pt x="1" y="158"/>
                      <a:pt x="1" y="379"/>
                    </a:cubicBezTo>
                    <a:cubicBezTo>
                      <a:pt x="1" y="568"/>
                      <a:pt x="158" y="725"/>
                      <a:pt x="347" y="725"/>
                    </a:cubicBezTo>
                    <a:lnTo>
                      <a:pt x="1072" y="725"/>
                    </a:lnTo>
                    <a:cubicBezTo>
                      <a:pt x="1261" y="725"/>
                      <a:pt x="1418" y="568"/>
                      <a:pt x="1418" y="379"/>
                    </a:cubicBezTo>
                    <a:cubicBezTo>
                      <a:pt x="1418" y="158"/>
                      <a:pt x="1261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118"/>
              <p:cNvSpPr/>
              <p:nvPr/>
            </p:nvSpPr>
            <p:spPr>
              <a:xfrm>
                <a:off x="3998225" y="2491650"/>
                <a:ext cx="35475" cy="18125"/>
              </a:xfrm>
              <a:custGeom>
                <a:rect b="b" l="l" r="r" t="t"/>
                <a:pathLst>
                  <a:path extrusionOk="0" h="725" w="1419">
                    <a:moveTo>
                      <a:pt x="347" y="0"/>
                    </a:moveTo>
                    <a:cubicBezTo>
                      <a:pt x="158" y="0"/>
                      <a:pt x="1" y="158"/>
                      <a:pt x="1" y="378"/>
                    </a:cubicBezTo>
                    <a:cubicBezTo>
                      <a:pt x="1" y="567"/>
                      <a:pt x="158" y="725"/>
                      <a:pt x="347" y="725"/>
                    </a:cubicBezTo>
                    <a:lnTo>
                      <a:pt x="1072" y="725"/>
                    </a:lnTo>
                    <a:cubicBezTo>
                      <a:pt x="1261" y="725"/>
                      <a:pt x="1418" y="567"/>
                      <a:pt x="1418" y="378"/>
                    </a:cubicBezTo>
                    <a:cubicBezTo>
                      <a:pt x="1418" y="158"/>
                      <a:pt x="1261" y="0"/>
                      <a:pt x="10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118"/>
              <p:cNvSpPr/>
              <p:nvPr/>
            </p:nvSpPr>
            <p:spPr>
              <a:xfrm>
                <a:off x="4050225" y="2491650"/>
                <a:ext cx="35450" cy="18125"/>
              </a:xfrm>
              <a:custGeom>
                <a:rect b="b" l="l" r="r" t="t"/>
                <a:pathLst>
                  <a:path extrusionOk="0" h="725" w="1418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71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418" y="158"/>
                      <a:pt x="1260" y="0"/>
                      <a:pt x="10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118"/>
              <p:cNvSpPr/>
              <p:nvPr/>
            </p:nvSpPr>
            <p:spPr>
              <a:xfrm>
                <a:off x="4102200" y="2491650"/>
                <a:ext cx="35475" cy="18125"/>
              </a:xfrm>
              <a:custGeom>
                <a:rect b="b" l="l" r="r" t="t"/>
                <a:pathLst>
                  <a:path extrusionOk="0" h="725" w="1419">
                    <a:moveTo>
                      <a:pt x="378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78" y="725"/>
                    </a:cubicBezTo>
                    <a:lnTo>
                      <a:pt x="1072" y="725"/>
                    </a:lnTo>
                    <a:cubicBezTo>
                      <a:pt x="1261" y="725"/>
                      <a:pt x="1418" y="567"/>
                      <a:pt x="1418" y="378"/>
                    </a:cubicBezTo>
                    <a:cubicBezTo>
                      <a:pt x="1418" y="158"/>
                      <a:pt x="1261" y="0"/>
                      <a:pt x="10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118"/>
              <p:cNvSpPr/>
              <p:nvPr/>
            </p:nvSpPr>
            <p:spPr>
              <a:xfrm>
                <a:off x="3998225" y="2526300"/>
                <a:ext cx="35475" cy="18125"/>
              </a:xfrm>
              <a:custGeom>
                <a:rect b="b" l="l" r="r" t="t"/>
                <a:pathLst>
                  <a:path extrusionOk="0" h="725" w="1419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67"/>
                      <a:pt x="158" y="725"/>
                      <a:pt x="347" y="725"/>
                    </a:cubicBezTo>
                    <a:lnTo>
                      <a:pt x="1072" y="725"/>
                    </a:lnTo>
                    <a:cubicBezTo>
                      <a:pt x="1261" y="725"/>
                      <a:pt x="1418" y="567"/>
                      <a:pt x="1418" y="347"/>
                    </a:cubicBezTo>
                    <a:cubicBezTo>
                      <a:pt x="1418" y="158"/>
                      <a:pt x="1261" y="0"/>
                      <a:pt x="10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118"/>
              <p:cNvSpPr/>
              <p:nvPr/>
            </p:nvSpPr>
            <p:spPr>
              <a:xfrm>
                <a:off x="4050225" y="2526300"/>
                <a:ext cx="35450" cy="18125"/>
              </a:xfrm>
              <a:custGeom>
                <a:rect b="b" l="l" r="r" t="t"/>
                <a:pathLst>
                  <a:path extrusionOk="0" h="725" w="1418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71" y="725"/>
                    </a:lnTo>
                    <a:cubicBezTo>
                      <a:pt x="1260" y="725"/>
                      <a:pt x="1418" y="567"/>
                      <a:pt x="1418" y="347"/>
                    </a:cubicBezTo>
                    <a:cubicBezTo>
                      <a:pt x="1418" y="158"/>
                      <a:pt x="1260" y="0"/>
                      <a:pt x="10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118"/>
              <p:cNvSpPr/>
              <p:nvPr/>
            </p:nvSpPr>
            <p:spPr>
              <a:xfrm>
                <a:off x="4102200" y="2526300"/>
                <a:ext cx="35475" cy="18125"/>
              </a:xfrm>
              <a:custGeom>
                <a:rect b="b" l="l" r="r" t="t"/>
                <a:pathLst>
                  <a:path extrusionOk="0" h="725" w="1419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78" y="725"/>
                    </a:cubicBezTo>
                    <a:lnTo>
                      <a:pt x="1072" y="725"/>
                    </a:lnTo>
                    <a:cubicBezTo>
                      <a:pt x="1261" y="725"/>
                      <a:pt x="1418" y="567"/>
                      <a:pt x="1418" y="347"/>
                    </a:cubicBezTo>
                    <a:cubicBezTo>
                      <a:pt x="1418" y="158"/>
                      <a:pt x="1261" y="0"/>
                      <a:pt x="10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720" name="Google Shape;1720;p118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PREDICTED GROWTH</a:t>
            </a:r>
            <a:endParaRPr/>
          </a:p>
        </p:txBody>
      </p:sp>
      <p:sp>
        <p:nvSpPr>
          <p:cNvPr id="1680" name="Google Shape;1680;p118"/>
          <p:cNvSpPr txBox="1"/>
          <p:nvPr/>
        </p:nvSpPr>
        <p:spPr>
          <a:xfrm>
            <a:off x="1547125" y="1586188"/>
            <a:ext cx="2352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Jupiter is a gas giant and the biggest planet of them all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87" name="Google Shape;1687;p118"/>
          <p:cNvSpPr txBox="1"/>
          <p:nvPr/>
        </p:nvSpPr>
        <p:spPr>
          <a:xfrm>
            <a:off x="1547125" y="2328979"/>
            <a:ext cx="2352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 from the Sun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95" name="Google Shape;1695;p118"/>
          <p:cNvSpPr txBox="1"/>
          <p:nvPr/>
        </p:nvSpPr>
        <p:spPr>
          <a:xfrm>
            <a:off x="1547125" y="3050721"/>
            <a:ext cx="2352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has a beautiful name, but it’s terribly hot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01" name="Google Shape;1701;p118"/>
          <p:cNvSpPr txBox="1"/>
          <p:nvPr/>
        </p:nvSpPr>
        <p:spPr>
          <a:xfrm>
            <a:off x="1547125" y="3751438"/>
            <a:ext cx="2352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actually a cold place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4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p119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PREDICTED GROWTH</a:t>
            </a:r>
            <a:endParaRPr/>
          </a:p>
        </p:txBody>
      </p:sp>
      <p:grpSp>
        <p:nvGrpSpPr>
          <p:cNvPr id="1726" name="Google Shape;1726;p119"/>
          <p:cNvGrpSpPr/>
          <p:nvPr/>
        </p:nvGrpSpPr>
        <p:grpSpPr>
          <a:xfrm>
            <a:off x="2449275" y="3694257"/>
            <a:ext cx="4450907" cy="445074"/>
            <a:chOff x="4351371" y="4209917"/>
            <a:chExt cx="1410300" cy="181500"/>
          </a:xfrm>
        </p:grpSpPr>
        <p:sp>
          <p:nvSpPr>
            <p:cNvPr id="1727" name="Google Shape;1727;p119"/>
            <p:cNvSpPr/>
            <p:nvPr/>
          </p:nvSpPr>
          <p:spPr>
            <a:xfrm rot="10800000">
              <a:off x="4351371" y="4209917"/>
              <a:ext cx="1281600" cy="1815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28" name="Google Shape;1728;p119"/>
            <p:cNvCxnSpPr>
              <a:stCxn id="1727" idx="1"/>
              <a:endCxn id="1729" idx="1"/>
            </p:cNvCxnSpPr>
            <p:nvPr/>
          </p:nvCxnSpPr>
          <p:spPr>
            <a:xfrm>
              <a:off x="5632971" y="4300667"/>
              <a:ext cx="128700" cy="24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730" name="Google Shape;1730;p119"/>
          <p:cNvGrpSpPr/>
          <p:nvPr/>
        </p:nvGrpSpPr>
        <p:grpSpPr>
          <a:xfrm>
            <a:off x="2232000" y="3143256"/>
            <a:ext cx="3881891" cy="445074"/>
            <a:chOff x="4282526" y="3985221"/>
            <a:chExt cx="1230003" cy="181500"/>
          </a:xfrm>
        </p:grpSpPr>
        <p:sp>
          <p:nvSpPr>
            <p:cNvPr id="1731" name="Google Shape;1731;p119"/>
            <p:cNvSpPr/>
            <p:nvPr/>
          </p:nvSpPr>
          <p:spPr>
            <a:xfrm rot="10800000">
              <a:off x="4471829" y="3985221"/>
              <a:ext cx="1040700" cy="181500"/>
            </a:xfrm>
            <a:prstGeom prst="rect">
              <a:avLst/>
            </a:pr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32" name="Google Shape;1732;p119"/>
            <p:cNvCxnSpPr>
              <a:stCxn id="1733" idx="3"/>
              <a:endCxn id="1731" idx="3"/>
            </p:cNvCxnSpPr>
            <p:nvPr/>
          </p:nvCxnSpPr>
          <p:spPr>
            <a:xfrm>
              <a:off x="4282526" y="4072959"/>
              <a:ext cx="189300" cy="30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734" name="Google Shape;1734;p119"/>
          <p:cNvGrpSpPr/>
          <p:nvPr/>
        </p:nvGrpSpPr>
        <p:grpSpPr>
          <a:xfrm>
            <a:off x="3292978" y="2607110"/>
            <a:ext cx="3606822" cy="445074"/>
            <a:chOff x="4618704" y="3766582"/>
            <a:chExt cx="1142846" cy="181500"/>
          </a:xfrm>
        </p:grpSpPr>
        <p:sp>
          <p:nvSpPr>
            <p:cNvPr id="1735" name="Google Shape;1735;p119"/>
            <p:cNvSpPr/>
            <p:nvPr/>
          </p:nvSpPr>
          <p:spPr>
            <a:xfrm rot="10800000">
              <a:off x="4618704" y="3766582"/>
              <a:ext cx="747000" cy="1815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882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36" name="Google Shape;1736;p119"/>
            <p:cNvCxnSpPr>
              <a:endCxn id="1737" idx="1"/>
            </p:cNvCxnSpPr>
            <p:nvPr/>
          </p:nvCxnSpPr>
          <p:spPr>
            <a:xfrm flipH="1" rot="10800000">
              <a:off x="5365850" y="3857874"/>
              <a:ext cx="395700" cy="45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738" name="Google Shape;1738;p119"/>
          <p:cNvGrpSpPr/>
          <p:nvPr/>
        </p:nvGrpSpPr>
        <p:grpSpPr>
          <a:xfrm>
            <a:off x="2232000" y="2070962"/>
            <a:ext cx="2889478" cy="445074"/>
            <a:chOff x="4282526" y="3547942"/>
            <a:chExt cx="915551" cy="181500"/>
          </a:xfrm>
        </p:grpSpPr>
        <p:sp>
          <p:nvSpPr>
            <p:cNvPr id="1739" name="Google Shape;1739;p119"/>
            <p:cNvSpPr/>
            <p:nvPr/>
          </p:nvSpPr>
          <p:spPr>
            <a:xfrm rot="10800000">
              <a:off x="4786477" y="3547942"/>
              <a:ext cx="411600" cy="181500"/>
            </a:xfrm>
            <a:prstGeom prst="rect">
              <a:avLst/>
            </a:prstGeom>
            <a:gradFill>
              <a:gsLst>
                <a:gs pos="0">
                  <a:srgbClr val="FFFFFF">
                    <a:alpha val="20784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40" name="Google Shape;1740;p119"/>
            <p:cNvCxnSpPr>
              <a:stCxn id="1741" idx="3"/>
              <a:endCxn id="1739" idx="3"/>
            </p:cNvCxnSpPr>
            <p:nvPr/>
          </p:nvCxnSpPr>
          <p:spPr>
            <a:xfrm flipH="1" rot="10800000">
              <a:off x="4282526" y="3638626"/>
              <a:ext cx="504000" cy="18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41" name="Google Shape;1741;p119"/>
          <p:cNvSpPr txBox="1"/>
          <p:nvPr/>
        </p:nvSpPr>
        <p:spPr>
          <a:xfrm>
            <a:off x="457200" y="2041400"/>
            <a:ext cx="17748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Jupiter is a gas giant and the biggest planet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endParaRPr b="0" i="0" sz="12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33" name="Google Shape;1733;p119"/>
          <p:cNvSpPr txBox="1"/>
          <p:nvPr/>
        </p:nvSpPr>
        <p:spPr>
          <a:xfrm>
            <a:off x="457200" y="3102057"/>
            <a:ext cx="17748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 from the Sun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37" name="Google Shape;1737;p119"/>
          <p:cNvSpPr txBox="1"/>
          <p:nvPr/>
        </p:nvSpPr>
        <p:spPr>
          <a:xfrm>
            <a:off x="6899800" y="2574625"/>
            <a:ext cx="17748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has a beautiful name, but it’s hot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29" name="Google Shape;1729;p119"/>
          <p:cNvSpPr txBox="1"/>
          <p:nvPr/>
        </p:nvSpPr>
        <p:spPr>
          <a:xfrm>
            <a:off x="6899800" y="3666275"/>
            <a:ext cx="17748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a cold place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42" name="Google Shape;1742;p119"/>
          <p:cNvSpPr txBox="1"/>
          <p:nvPr/>
        </p:nvSpPr>
        <p:spPr>
          <a:xfrm>
            <a:off x="6899725" y="2257075"/>
            <a:ext cx="17748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43" name="Google Shape;1743;p119"/>
          <p:cNvSpPr txBox="1"/>
          <p:nvPr/>
        </p:nvSpPr>
        <p:spPr>
          <a:xfrm>
            <a:off x="456049" y="1721812"/>
            <a:ext cx="17748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44" name="Google Shape;1744;p119"/>
          <p:cNvSpPr txBox="1"/>
          <p:nvPr/>
        </p:nvSpPr>
        <p:spPr>
          <a:xfrm>
            <a:off x="457200" y="2765225"/>
            <a:ext cx="17748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45" name="Google Shape;1745;p119"/>
          <p:cNvSpPr txBox="1"/>
          <p:nvPr/>
        </p:nvSpPr>
        <p:spPr>
          <a:xfrm>
            <a:off x="6899725" y="3346362"/>
            <a:ext cx="17748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b="0" i="0" sz="16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0" name="Google Shape;1750;p120"/>
          <p:cNvCxnSpPr/>
          <p:nvPr/>
        </p:nvCxnSpPr>
        <p:spPr>
          <a:xfrm>
            <a:off x="5253550" y="1937075"/>
            <a:ext cx="2061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1" name="Google Shape;1751;p120"/>
          <p:cNvCxnSpPr/>
          <p:nvPr/>
        </p:nvCxnSpPr>
        <p:spPr>
          <a:xfrm flipH="1" rot="10800000">
            <a:off x="5495700" y="3398075"/>
            <a:ext cx="1819200" cy="138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2" name="Google Shape;1752;p120"/>
          <p:cNvSpPr txBox="1"/>
          <p:nvPr>
            <p:ph type="ctrTitle"/>
          </p:nvPr>
        </p:nvSpPr>
        <p:spPr>
          <a:xfrm flipH="1">
            <a:off x="457200" y="444387"/>
            <a:ext cx="82296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INVESTMENT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cxnSp>
        <p:nvCxnSpPr>
          <p:cNvPr id="1753" name="Google Shape;1753;p120"/>
          <p:cNvCxnSpPr/>
          <p:nvPr/>
        </p:nvCxnSpPr>
        <p:spPr>
          <a:xfrm>
            <a:off x="1913550" y="1938466"/>
            <a:ext cx="18798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4" name="Google Shape;1754;p120"/>
          <p:cNvCxnSpPr/>
          <p:nvPr/>
        </p:nvCxnSpPr>
        <p:spPr>
          <a:xfrm flipH="1" rot="10800000">
            <a:off x="1913550" y="3433966"/>
            <a:ext cx="1769700" cy="27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5" name="Google Shape;1755;p120"/>
          <p:cNvSpPr txBox="1"/>
          <p:nvPr/>
        </p:nvSpPr>
        <p:spPr>
          <a:xfrm>
            <a:off x="1310790" y="1526225"/>
            <a:ext cx="16962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40%</a:t>
            </a:r>
            <a:endParaRPr b="0" i="0" sz="25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56" name="Google Shape;1756;p120"/>
          <p:cNvSpPr txBox="1"/>
          <p:nvPr/>
        </p:nvSpPr>
        <p:spPr>
          <a:xfrm>
            <a:off x="1311050" y="1973275"/>
            <a:ext cx="1696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b="0" i="0" sz="16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57" name="Google Shape;1757;p120"/>
          <p:cNvSpPr txBox="1"/>
          <p:nvPr/>
        </p:nvSpPr>
        <p:spPr>
          <a:xfrm>
            <a:off x="1311100" y="2994060"/>
            <a:ext cx="17067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20%</a:t>
            </a:r>
            <a:endParaRPr b="0" i="0" sz="25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58" name="Google Shape;1758;p120"/>
          <p:cNvSpPr txBox="1"/>
          <p:nvPr/>
        </p:nvSpPr>
        <p:spPr>
          <a:xfrm>
            <a:off x="6189477" y="2985235"/>
            <a:ext cx="15459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10%</a:t>
            </a:r>
            <a:endParaRPr b="0" i="0" sz="24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59" name="Google Shape;1759;p120"/>
          <p:cNvSpPr txBox="1"/>
          <p:nvPr/>
        </p:nvSpPr>
        <p:spPr>
          <a:xfrm>
            <a:off x="6189735" y="1527475"/>
            <a:ext cx="15456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30%</a:t>
            </a:r>
            <a:endParaRPr b="0" i="0" sz="25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60" name="Google Shape;1760;p120"/>
          <p:cNvSpPr txBox="1"/>
          <p:nvPr/>
        </p:nvSpPr>
        <p:spPr>
          <a:xfrm>
            <a:off x="1311100" y="3433471"/>
            <a:ext cx="17067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b="0" i="0" sz="16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61" name="Google Shape;1761;p120"/>
          <p:cNvSpPr txBox="1"/>
          <p:nvPr/>
        </p:nvSpPr>
        <p:spPr>
          <a:xfrm>
            <a:off x="6199635" y="1970346"/>
            <a:ext cx="1525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b="0" i="0" sz="16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62" name="Google Shape;1762;p120"/>
          <p:cNvSpPr txBox="1"/>
          <p:nvPr/>
        </p:nvSpPr>
        <p:spPr>
          <a:xfrm>
            <a:off x="6189508" y="3438818"/>
            <a:ext cx="15459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b="0" i="0" sz="1600" u="none" cap="none" strike="noStrike">
              <a:solidFill>
                <a:schemeClr val="accent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763" name="Google Shape;1763;p120"/>
          <p:cNvSpPr txBox="1"/>
          <p:nvPr/>
        </p:nvSpPr>
        <p:spPr>
          <a:xfrm>
            <a:off x="1825325" y="4374225"/>
            <a:ext cx="55575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 modify this graph, click on it, follow the link, change the data and paste the new graph here</a:t>
            </a:r>
            <a:endParaRPr b="0" i="0" sz="10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64" name="Google Shape;1764;p120"/>
          <p:cNvSpPr txBox="1"/>
          <p:nvPr/>
        </p:nvSpPr>
        <p:spPr>
          <a:xfrm>
            <a:off x="6189735" y="2155300"/>
            <a:ext cx="15456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Jupiter is the biggest planet of them all</a:t>
            </a:r>
            <a:endParaRPr b="0" i="0" sz="1400" u="none" cap="none" strike="noStrike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65" name="Google Shape;1765;p120"/>
          <p:cNvSpPr txBox="1"/>
          <p:nvPr/>
        </p:nvSpPr>
        <p:spPr>
          <a:xfrm>
            <a:off x="1310790" y="2160770"/>
            <a:ext cx="16962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smallest planet of them all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66" name="Google Shape;1766;p120"/>
          <p:cNvSpPr txBox="1"/>
          <p:nvPr/>
        </p:nvSpPr>
        <p:spPr>
          <a:xfrm>
            <a:off x="6189051" y="3631054"/>
            <a:ext cx="15459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Saturn is a gas giant and has rings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67" name="Google Shape;1767;p120"/>
          <p:cNvSpPr txBox="1"/>
          <p:nvPr/>
        </p:nvSpPr>
        <p:spPr>
          <a:xfrm>
            <a:off x="1311100" y="3634735"/>
            <a:ext cx="15459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Venus is the second planet from the Sun</a:t>
            </a:r>
            <a:endParaRPr b="0" i="0" sz="1400" u="none" cap="none" strike="noStrike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768" name="Google Shape;1768;p120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1100" y="1234175"/>
            <a:ext cx="4505949" cy="278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70"/>
          <p:cNvSpPr txBox="1"/>
          <p:nvPr>
            <p:ph type="ctrTitle"/>
          </p:nvPr>
        </p:nvSpPr>
        <p:spPr>
          <a:xfrm flipH="1">
            <a:off x="4114500" y="2004895"/>
            <a:ext cx="3956100" cy="7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COMPANY</a:t>
            </a:r>
            <a:endParaRPr/>
          </a:p>
        </p:txBody>
      </p:sp>
      <p:sp>
        <p:nvSpPr>
          <p:cNvPr id="631" name="Google Shape;631;p70"/>
          <p:cNvSpPr txBox="1"/>
          <p:nvPr>
            <p:ph idx="1" type="subTitle"/>
          </p:nvPr>
        </p:nvSpPr>
        <p:spPr>
          <a:xfrm>
            <a:off x="4390050" y="2938200"/>
            <a:ext cx="3405000" cy="17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632" name="Google Shape;632;p70"/>
          <p:cNvSpPr txBox="1"/>
          <p:nvPr/>
        </p:nvSpPr>
        <p:spPr>
          <a:xfrm>
            <a:off x="5317200" y="1408925"/>
            <a:ext cx="1682100" cy="10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00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04</a:t>
            </a:r>
            <a:endParaRPr b="0" i="0" sz="10000" u="none" cap="none" strike="noStrike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1"/>
          <p:cNvSpPr txBox="1"/>
          <p:nvPr>
            <p:ph type="ctrTitle"/>
          </p:nvPr>
        </p:nvSpPr>
        <p:spPr>
          <a:xfrm>
            <a:off x="1242600" y="1830975"/>
            <a:ext cx="66588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0"/>
              <a:t>05</a:t>
            </a:r>
            <a:endParaRPr sz="10000"/>
          </a:p>
        </p:txBody>
      </p:sp>
      <p:sp>
        <p:nvSpPr>
          <p:cNvPr id="638" name="Google Shape;638;p71"/>
          <p:cNvSpPr txBox="1"/>
          <p:nvPr>
            <p:ph idx="1" type="subTitle"/>
          </p:nvPr>
        </p:nvSpPr>
        <p:spPr>
          <a:xfrm>
            <a:off x="3106650" y="2632418"/>
            <a:ext cx="2930700" cy="12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72"/>
          <p:cNvSpPr txBox="1"/>
          <p:nvPr>
            <p:ph type="ctrTitle"/>
          </p:nvPr>
        </p:nvSpPr>
        <p:spPr>
          <a:xfrm>
            <a:off x="4578976" y="1153175"/>
            <a:ext cx="36117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0"/>
              <a:t>06</a:t>
            </a:r>
            <a:endParaRPr sz="10000"/>
          </a:p>
        </p:txBody>
      </p:sp>
      <p:sp>
        <p:nvSpPr>
          <p:cNvPr id="644" name="Google Shape;644;p72"/>
          <p:cNvSpPr txBox="1"/>
          <p:nvPr>
            <p:ph idx="1" type="subTitle"/>
          </p:nvPr>
        </p:nvSpPr>
        <p:spPr>
          <a:xfrm>
            <a:off x="5242550" y="2648825"/>
            <a:ext cx="29307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 </a:t>
            </a:r>
            <a:endParaRPr/>
          </a:p>
        </p:txBody>
      </p:sp>
      <p:pic>
        <p:nvPicPr>
          <p:cNvPr id="645" name="Google Shape;645;p72"/>
          <p:cNvPicPr preferRelativeResize="0"/>
          <p:nvPr/>
        </p:nvPicPr>
        <p:blipFill rotWithShape="1">
          <a:blip r:embed="rId3">
            <a:alphaModFix/>
          </a:blip>
          <a:srcRect b="40526" l="19302" r="19302" t="-24292"/>
          <a:stretch/>
        </p:blipFill>
        <p:spPr>
          <a:xfrm flipH="1" rot="5400000">
            <a:off x="-239711" y="177939"/>
            <a:ext cx="5220724" cy="474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-936275" y="-111647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3"/>
          <p:cNvSpPr txBox="1"/>
          <p:nvPr>
            <p:ph type="ctrTitle"/>
          </p:nvPr>
        </p:nvSpPr>
        <p:spPr>
          <a:xfrm>
            <a:off x="1250675" y="1341375"/>
            <a:ext cx="6658800" cy="118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0"/>
              <a:t>07</a:t>
            </a:r>
            <a:endParaRPr sz="10000"/>
          </a:p>
        </p:txBody>
      </p:sp>
      <p:sp>
        <p:nvSpPr>
          <p:cNvPr id="652" name="Google Shape;652;p73"/>
          <p:cNvSpPr txBox="1"/>
          <p:nvPr>
            <p:ph idx="1" type="subTitle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 and is the second planet from the Sun. It’s terribly hot—even hotter than Mercury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ech Startup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8D3CE"/>
      </a:accent1>
      <a:accent2>
        <a:srgbClr val="423864"/>
      </a:accent2>
      <a:accent3>
        <a:srgbClr val="78909C"/>
      </a:accent3>
      <a:accent4>
        <a:srgbClr val="88D3CE"/>
      </a:accent4>
      <a:accent5>
        <a:srgbClr val="0097A7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